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6" r:id="rId2"/>
    <p:sldId id="258" r:id="rId3"/>
    <p:sldId id="260" r:id="rId4"/>
    <p:sldId id="262" r:id="rId5"/>
    <p:sldId id="264" r:id="rId6"/>
    <p:sldId id="266" r:id="rId7"/>
    <p:sldId id="268" r:id="rId8"/>
    <p:sldId id="274" r:id="rId9"/>
    <p:sldId id="276" r:id="rId10"/>
    <p:sldId id="278" r:id="rId11"/>
    <p:sldId id="280" r:id="rId12"/>
    <p:sldId id="314" r:id="rId13"/>
    <p:sldId id="316" r:id="rId14"/>
    <p:sldId id="282" r:id="rId15"/>
    <p:sldId id="284" r:id="rId16"/>
    <p:sldId id="286" r:id="rId17"/>
    <p:sldId id="288" r:id="rId18"/>
    <p:sldId id="313" r:id="rId19"/>
    <p:sldId id="290" r:id="rId20"/>
    <p:sldId id="292" r:id="rId21"/>
    <p:sldId id="294" r:id="rId22"/>
    <p:sldId id="296" r:id="rId23"/>
    <p:sldId id="298" r:id="rId24"/>
    <p:sldId id="300" r:id="rId25"/>
    <p:sldId id="302" r:id="rId26"/>
    <p:sldId id="304" r:id="rId27"/>
    <p:sldId id="306" r:id="rId28"/>
    <p:sldId id="308" r:id="rId29"/>
    <p:sldId id="310" r:id="rId30"/>
    <p:sldId id="312" r:id="rId31"/>
    <p:sldId id="317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29" autoAdjust="0"/>
    <p:restoredTop sz="94660"/>
  </p:normalViewPr>
  <p:slideViewPr>
    <p:cSldViewPr>
      <p:cViewPr varScale="1">
        <p:scale>
          <a:sx n="69" d="100"/>
          <a:sy n="69" d="100"/>
        </p:scale>
        <p:origin x="-13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8522C4-E2F0-4774-AE1F-0494C0BD72FE}" type="doc">
      <dgm:prSet loTypeId="urn:microsoft.com/office/officeart/2008/layout/AlternatingPictureCircles" loCatId="picture" qsTypeId="urn:microsoft.com/office/officeart/2005/8/quickstyle/simple1" qsCatId="simple" csTypeId="urn:microsoft.com/office/officeart/2005/8/colors/accent1_2" csCatId="accent1" phldr="1"/>
      <dgm:spPr/>
    </dgm:pt>
    <dgm:pt modelId="{9B06C394-0831-4FC2-AF82-F274AE31109E}">
      <dgm:prSet phldrT="[Text]"/>
      <dgm:spPr/>
      <dgm:t>
        <a:bodyPr/>
        <a:lstStyle/>
        <a:p>
          <a:r>
            <a:rPr lang="en-IN" b="1" dirty="0" smtClean="0"/>
            <a:t>WHAT DO YOU UNDERSTAND FROM THIS PICTURE ?</a:t>
          </a:r>
          <a:endParaRPr lang="en-IN" b="1" dirty="0"/>
        </a:p>
      </dgm:t>
    </dgm:pt>
    <dgm:pt modelId="{854409FA-8341-4CCC-A3F1-D8CEC22CF248}" type="parTrans" cxnId="{648640A5-3908-43CD-B41C-FB891C663540}">
      <dgm:prSet/>
      <dgm:spPr/>
      <dgm:t>
        <a:bodyPr/>
        <a:lstStyle/>
        <a:p>
          <a:endParaRPr lang="en-IN"/>
        </a:p>
      </dgm:t>
    </dgm:pt>
    <dgm:pt modelId="{F708DF46-E288-49B1-B1D3-0FAF580069C6}" type="sibTrans" cxnId="{648640A5-3908-43CD-B41C-FB891C663540}">
      <dgm:prSet/>
      <dgm:spPr/>
      <dgm:t>
        <a:bodyPr/>
        <a:lstStyle/>
        <a:p>
          <a:endParaRPr lang="en-IN"/>
        </a:p>
      </dgm:t>
    </dgm:pt>
    <dgm:pt modelId="{946DC42A-DA94-4A7C-A907-057F1F0B1C53}" type="pres">
      <dgm:prSet presAssocID="{A28522C4-E2F0-4774-AE1F-0494C0BD72FE}" presName="Name0" presStyleCnt="0">
        <dgm:presLayoutVars>
          <dgm:chMax/>
          <dgm:chPref/>
          <dgm:dir/>
        </dgm:presLayoutVars>
      </dgm:prSet>
      <dgm:spPr/>
    </dgm:pt>
    <dgm:pt modelId="{940995E8-A0DD-4ABA-94EC-3EA5F5C68431}" type="pres">
      <dgm:prSet presAssocID="{9B06C394-0831-4FC2-AF82-F274AE31109E}" presName="composite" presStyleCnt="0"/>
      <dgm:spPr/>
    </dgm:pt>
    <dgm:pt modelId="{F76100CB-63CB-4B38-A026-23E7C69EC338}" type="pres">
      <dgm:prSet presAssocID="{9B06C394-0831-4FC2-AF82-F274AE31109E}" presName="Accent" presStyleLbl="alignNode1" presStyleIdx="0" presStyleCnt="1">
        <dgm:presLayoutVars>
          <dgm:chMax val="0"/>
          <dgm:chPref val="0"/>
        </dgm:presLayoutVars>
      </dgm:prSet>
      <dgm:spPr/>
    </dgm:pt>
    <dgm:pt modelId="{669DCD8B-40DA-45D0-A138-DC571A784F38}" type="pres">
      <dgm:prSet presAssocID="{9B06C394-0831-4FC2-AF82-F274AE31109E}" presName="Image" presStyleLbl="bgImgPlace1" presStyleIdx="0" presStyleCnt="1" custScaleY="137459" custLinFactNeighborX="-6712" custLinFactNeighborY="-3603">
        <dgm:presLayoutVars>
          <dgm:chMax val="0"/>
          <dgm:chPref val="0"/>
          <dgm:bulletEnabled val="1"/>
        </dgm:presLayoutVars>
      </dgm:prSet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:\Users\user\Desktop\PPT CLASS 12\images.jpe"/>
        </a:ext>
      </dgm:extLst>
    </dgm:pt>
    <dgm:pt modelId="{8945A623-0DB4-45DF-85F1-6A82972869E2}" type="pres">
      <dgm:prSet presAssocID="{9B06C394-0831-4FC2-AF82-F274AE31109E}" presName="Parent" presStyleLbl="fgAccFollowNode1" presStyleIdx="0" presStyleCnt="1" custScaleX="94243" custScaleY="106315" custLinFactNeighborX="1881" custLinFactNeighborY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877BFFCE-D02F-4A57-826D-D54B14E37965}" type="pres">
      <dgm:prSet presAssocID="{9B06C394-0831-4FC2-AF82-F274AE31109E}" presName="Space" presStyleCnt="0">
        <dgm:presLayoutVars>
          <dgm:chMax val="0"/>
          <dgm:chPref val="0"/>
        </dgm:presLayoutVars>
      </dgm:prSet>
      <dgm:spPr/>
    </dgm:pt>
  </dgm:ptLst>
  <dgm:cxnLst>
    <dgm:cxn modelId="{04819836-34BD-4757-B3C1-0AAF22F99442}" type="presOf" srcId="{9B06C394-0831-4FC2-AF82-F274AE31109E}" destId="{8945A623-0DB4-45DF-85F1-6A82972869E2}" srcOrd="0" destOrd="0" presId="urn:microsoft.com/office/officeart/2008/layout/AlternatingPictureCircles"/>
    <dgm:cxn modelId="{648640A5-3908-43CD-B41C-FB891C663540}" srcId="{A28522C4-E2F0-4774-AE1F-0494C0BD72FE}" destId="{9B06C394-0831-4FC2-AF82-F274AE31109E}" srcOrd="0" destOrd="0" parTransId="{854409FA-8341-4CCC-A3F1-D8CEC22CF248}" sibTransId="{F708DF46-E288-49B1-B1D3-0FAF580069C6}"/>
    <dgm:cxn modelId="{6431ABC2-1DD6-4A05-A9A7-FDA3DFEBD356}" type="presOf" srcId="{A28522C4-E2F0-4774-AE1F-0494C0BD72FE}" destId="{946DC42A-DA94-4A7C-A907-057F1F0B1C53}" srcOrd="0" destOrd="0" presId="urn:microsoft.com/office/officeart/2008/layout/AlternatingPictureCircles"/>
    <dgm:cxn modelId="{909B857C-32E3-4181-B0EE-48553159388A}" type="presParOf" srcId="{946DC42A-DA94-4A7C-A907-057F1F0B1C53}" destId="{940995E8-A0DD-4ABA-94EC-3EA5F5C68431}" srcOrd="0" destOrd="0" presId="urn:microsoft.com/office/officeart/2008/layout/AlternatingPictureCircles"/>
    <dgm:cxn modelId="{86E8D9DE-F7C5-4D1C-8FD4-7DB884812E53}" type="presParOf" srcId="{940995E8-A0DD-4ABA-94EC-3EA5F5C68431}" destId="{F76100CB-63CB-4B38-A026-23E7C69EC338}" srcOrd="0" destOrd="0" presId="urn:microsoft.com/office/officeart/2008/layout/AlternatingPictureCircles"/>
    <dgm:cxn modelId="{7B08F750-A5D0-404D-9868-5C11BC99A47C}" type="presParOf" srcId="{940995E8-A0DD-4ABA-94EC-3EA5F5C68431}" destId="{669DCD8B-40DA-45D0-A138-DC571A784F38}" srcOrd="1" destOrd="0" presId="urn:microsoft.com/office/officeart/2008/layout/AlternatingPictureCircles"/>
    <dgm:cxn modelId="{37FA020F-5132-4ABB-BF13-9124CA527545}" type="presParOf" srcId="{940995E8-A0DD-4ABA-94EC-3EA5F5C68431}" destId="{8945A623-0DB4-45DF-85F1-6A82972869E2}" srcOrd="2" destOrd="0" presId="urn:microsoft.com/office/officeart/2008/layout/AlternatingPictureCircles"/>
    <dgm:cxn modelId="{B756D5D4-D8FC-4639-9FCD-6D8D91B96409}" type="presParOf" srcId="{940995E8-A0DD-4ABA-94EC-3EA5F5C68431}" destId="{877BFFCE-D02F-4A57-826D-D54B14E37965}" srcOrd="3" destOrd="0" presId="urn:microsoft.com/office/officeart/2008/layout/AlternatingPictureCircle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E702F0C-4542-4F68-9C38-6F96D1A297DC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1A442691-B59A-4E99-B000-BA87F933A63A}">
      <dgm:prSet phldrT="[Text]"/>
      <dgm:spPr/>
      <dgm:t>
        <a:bodyPr/>
        <a:lstStyle/>
        <a:p>
          <a:r>
            <a:rPr lang="en-IN" dirty="0" smtClean="0"/>
            <a:t>Has both physical and psychological components.</a:t>
          </a:r>
        </a:p>
      </dgm:t>
    </dgm:pt>
    <dgm:pt modelId="{A3B78DDC-7C90-40DB-8D49-5253DDF1D84A}" type="parTrans" cxnId="{AF4ABAE3-73C8-4725-BB70-3151C482C693}">
      <dgm:prSet/>
      <dgm:spPr/>
      <dgm:t>
        <a:bodyPr/>
        <a:lstStyle/>
        <a:p>
          <a:endParaRPr lang="en-IN"/>
        </a:p>
      </dgm:t>
    </dgm:pt>
    <dgm:pt modelId="{A0A7D8FC-24B6-4E62-8E9C-F09068959A89}" type="sibTrans" cxnId="{AF4ABAE3-73C8-4725-BB70-3151C482C693}">
      <dgm:prSet/>
      <dgm:spPr/>
      <dgm:t>
        <a:bodyPr/>
        <a:lstStyle/>
        <a:p>
          <a:endParaRPr lang="en-IN"/>
        </a:p>
      </dgm:t>
    </dgm:pt>
    <dgm:pt modelId="{51E0EA1E-9FB2-4518-9A36-BC8965A06E90}">
      <dgm:prSet phldrT="[Text]"/>
      <dgm:spPr/>
      <dgm:t>
        <a:bodyPr/>
        <a:lstStyle/>
        <a:p>
          <a:r>
            <a:rPr lang="en-IN" dirty="0" smtClean="0"/>
            <a:t>Behaviour is unique and do not change with time.</a:t>
          </a:r>
          <a:endParaRPr lang="en-IN" dirty="0"/>
        </a:p>
      </dgm:t>
    </dgm:pt>
    <dgm:pt modelId="{4D8519BB-8A5D-4B43-821B-31851DE4BD0D}" type="parTrans" cxnId="{D87006C6-7574-42AC-9E6A-C874986BE80E}">
      <dgm:prSet/>
      <dgm:spPr/>
      <dgm:t>
        <a:bodyPr/>
        <a:lstStyle/>
        <a:p>
          <a:endParaRPr lang="en-IN"/>
        </a:p>
      </dgm:t>
    </dgm:pt>
    <dgm:pt modelId="{AA359A2A-621C-44DF-ADB9-7062ACD54E56}" type="sibTrans" cxnId="{D87006C6-7574-42AC-9E6A-C874986BE80E}">
      <dgm:prSet/>
      <dgm:spPr/>
      <dgm:t>
        <a:bodyPr/>
        <a:lstStyle/>
        <a:p>
          <a:endParaRPr lang="en-IN"/>
        </a:p>
      </dgm:t>
    </dgm:pt>
    <dgm:pt modelId="{46AAB301-8EA0-4393-B463-F704B3C366D2}">
      <dgm:prSet phldrT="[Text]"/>
      <dgm:spPr/>
      <dgm:t>
        <a:bodyPr/>
        <a:lstStyle/>
        <a:p>
          <a:r>
            <a:rPr lang="en-IN" dirty="0" smtClean="0"/>
            <a:t>It is dynamic in nature due to change in internal and external factors.</a:t>
          </a:r>
          <a:endParaRPr lang="en-IN" dirty="0"/>
        </a:p>
      </dgm:t>
    </dgm:pt>
    <dgm:pt modelId="{D36FE776-4EDA-4DD1-8747-9EE52888E6E1}" type="parTrans" cxnId="{BC07E8C6-03E2-467B-8DE1-FC6BA82AEC9C}">
      <dgm:prSet/>
      <dgm:spPr/>
      <dgm:t>
        <a:bodyPr/>
        <a:lstStyle/>
        <a:p>
          <a:endParaRPr lang="en-IN"/>
        </a:p>
      </dgm:t>
    </dgm:pt>
    <dgm:pt modelId="{E4638132-E1F0-4A9F-BD33-A81611E32738}" type="sibTrans" cxnId="{BC07E8C6-03E2-467B-8DE1-FC6BA82AEC9C}">
      <dgm:prSet/>
      <dgm:spPr/>
      <dgm:t>
        <a:bodyPr/>
        <a:lstStyle/>
        <a:p>
          <a:endParaRPr lang="en-IN"/>
        </a:p>
      </dgm:t>
    </dgm:pt>
    <dgm:pt modelId="{028BE3D7-A06A-449B-AA53-337977492EE4}" type="pres">
      <dgm:prSet presAssocID="{4E702F0C-4542-4F68-9C38-6F96D1A297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IN"/>
        </a:p>
      </dgm:t>
    </dgm:pt>
    <dgm:pt modelId="{8610D3E7-CBB9-498C-9E34-8D8DEAA734C4}" type="pres">
      <dgm:prSet presAssocID="{4E702F0C-4542-4F68-9C38-6F96D1A297DC}" presName="Name1" presStyleCnt="0"/>
      <dgm:spPr/>
    </dgm:pt>
    <dgm:pt modelId="{8895373C-7DC9-4237-9B38-7CD5E16EEE0E}" type="pres">
      <dgm:prSet presAssocID="{4E702F0C-4542-4F68-9C38-6F96D1A297DC}" presName="cycle" presStyleCnt="0"/>
      <dgm:spPr/>
    </dgm:pt>
    <dgm:pt modelId="{9EDF55B0-341A-4994-BA1A-C5E8DCBEC82D}" type="pres">
      <dgm:prSet presAssocID="{4E702F0C-4542-4F68-9C38-6F96D1A297DC}" presName="srcNode" presStyleLbl="node1" presStyleIdx="0" presStyleCnt="3"/>
      <dgm:spPr/>
    </dgm:pt>
    <dgm:pt modelId="{F974343A-DE3C-4898-8CAB-F0DEE45DB5B0}" type="pres">
      <dgm:prSet presAssocID="{4E702F0C-4542-4F68-9C38-6F96D1A297DC}" presName="conn" presStyleLbl="parChTrans1D2" presStyleIdx="0" presStyleCnt="1"/>
      <dgm:spPr/>
      <dgm:t>
        <a:bodyPr/>
        <a:lstStyle/>
        <a:p>
          <a:endParaRPr lang="en-IN"/>
        </a:p>
      </dgm:t>
    </dgm:pt>
    <dgm:pt modelId="{17A10AAF-5270-44F4-8FEA-BAE94BFFA652}" type="pres">
      <dgm:prSet presAssocID="{4E702F0C-4542-4F68-9C38-6F96D1A297DC}" presName="extraNode" presStyleLbl="node1" presStyleIdx="0" presStyleCnt="3"/>
      <dgm:spPr/>
    </dgm:pt>
    <dgm:pt modelId="{1AEF4AF2-F5ED-4080-AB3C-A172A186E412}" type="pres">
      <dgm:prSet presAssocID="{4E702F0C-4542-4F68-9C38-6F96D1A297DC}" presName="dstNode" presStyleLbl="node1" presStyleIdx="0" presStyleCnt="3"/>
      <dgm:spPr/>
    </dgm:pt>
    <dgm:pt modelId="{C961A13D-33B1-4BB5-B7F2-12B4737134E4}" type="pres">
      <dgm:prSet presAssocID="{1A442691-B59A-4E99-B000-BA87F933A63A}" presName="text_1" presStyleLbl="node1" presStyleIdx="0" presStyleCnt="3" custScaleY="128571" custLinFactNeighborX="390" custLinFactNeighborY="-21429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9BAF9E7E-85B5-4A2E-BCD7-04035B2406B8}" type="pres">
      <dgm:prSet presAssocID="{1A442691-B59A-4E99-B000-BA87F933A63A}" presName="accent_1" presStyleCnt="0"/>
      <dgm:spPr/>
    </dgm:pt>
    <dgm:pt modelId="{575B0797-773B-4CC0-8DD0-A79147D4781B}" type="pres">
      <dgm:prSet presAssocID="{1A442691-B59A-4E99-B000-BA87F933A63A}" presName="accentRepeatNode" presStyleLbl="solidFgAcc1" presStyleIdx="0" presStyleCnt="3" custScaleX="48960" custScaleY="45714"/>
      <dgm:spPr>
        <a:solidFill>
          <a:schemeClr val="tx2">
            <a:lumMod val="50000"/>
          </a:schemeClr>
        </a:solidFill>
      </dgm:spPr>
    </dgm:pt>
    <dgm:pt modelId="{EE8CD9E2-76B6-469A-9C38-671F959AEAC8}" type="pres">
      <dgm:prSet presAssocID="{51E0EA1E-9FB2-4518-9A36-BC8965A06E90}" presName="text_2" presStyleLbl="node1" presStyleIdx="1" presStyleCnt="3" custScaleY="157143" custLinFactNeighborX="-1071" custLinFactNeighborY="0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ACD1F725-F9AF-4DA7-B920-C37935B64E9D}" type="pres">
      <dgm:prSet presAssocID="{51E0EA1E-9FB2-4518-9A36-BC8965A06E90}" presName="accent_2" presStyleCnt="0"/>
      <dgm:spPr/>
    </dgm:pt>
    <dgm:pt modelId="{C7E73E2A-9C4B-4CA3-849D-91AEBB87A4A5}" type="pres">
      <dgm:prSet presAssocID="{51E0EA1E-9FB2-4518-9A36-BC8965A06E90}" presName="accentRepeatNode" presStyleLbl="solidFgAcc1" presStyleIdx="1" presStyleCnt="3" custScaleX="47943" custScaleY="45714"/>
      <dgm:spPr>
        <a:solidFill>
          <a:schemeClr val="tx2">
            <a:lumMod val="50000"/>
          </a:schemeClr>
        </a:solidFill>
      </dgm:spPr>
    </dgm:pt>
    <dgm:pt modelId="{551CD504-2B79-4D38-A2B8-9687CA4F4CC4}" type="pres">
      <dgm:prSet presAssocID="{46AAB301-8EA0-4393-B463-F704B3C366D2}" presName="text_3" presStyleLbl="node1" presStyleIdx="2" presStyleCnt="3" custScaleY="142857" custLinFactNeighborX="390" custLinFactNeighborY="21429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00E58193-9DCA-490D-ABA7-146CF9A62F3F}" type="pres">
      <dgm:prSet presAssocID="{46AAB301-8EA0-4393-B463-F704B3C366D2}" presName="accent_3" presStyleCnt="0"/>
      <dgm:spPr/>
    </dgm:pt>
    <dgm:pt modelId="{6C97D3B3-F264-4CF4-8DB6-4C00C4B1D157}" type="pres">
      <dgm:prSet presAssocID="{46AAB301-8EA0-4393-B463-F704B3C366D2}" presName="accentRepeatNode" presStyleLbl="solidFgAcc1" presStyleIdx="2" presStyleCnt="3" custScaleX="48960" custScaleY="45714"/>
      <dgm:spPr>
        <a:solidFill>
          <a:schemeClr val="tx1">
            <a:lumMod val="95000"/>
            <a:lumOff val="5000"/>
          </a:schemeClr>
        </a:solidFill>
      </dgm:spPr>
    </dgm:pt>
  </dgm:ptLst>
  <dgm:cxnLst>
    <dgm:cxn modelId="{51AE4F9B-2624-45B2-9173-C6C8D8B550BA}" type="presOf" srcId="{1A442691-B59A-4E99-B000-BA87F933A63A}" destId="{C961A13D-33B1-4BB5-B7F2-12B4737134E4}" srcOrd="0" destOrd="0" presId="urn:microsoft.com/office/officeart/2008/layout/VerticalCurvedList"/>
    <dgm:cxn modelId="{BC07E8C6-03E2-467B-8DE1-FC6BA82AEC9C}" srcId="{4E702F0C-4542-4F68-9C38-6F96D1A297DC}" destId="{46AAB301-8EA0-4393-B463-F704B3C366D2}" srcOrd="2" destOrd="0" parTransId="{D36FE776-4EDA-4DD1-8747-9EE52888E6E1}" sibTransId="{E4638132-E1F0-4A9F-BD33-A81611E32738}"/>
    <dgm:cxn modelId="{A9066382-28AA-4DC3-9CDA-5AAC142FC48E}" type="presOf" srcId="{51E0EA1E-9FB2-4518-9A36-BC8965A06E90}" destId="{EE8CD9E2-76B6-469A-9C38-671F959AEAC8}" srcOrd="0" destOrd="0" presId="urn:microsoft.com/office/officeart/2008/layout/VerticalCurvedList"/>
    <dgm:cxn modelId="{D87006C6-7574-42AC-9E6A-C874986BE80E}" srcId="{4E702F0C-4542-4F68-9C38-6F96D1A297DC}" destId="{51E0EA1E-9FB2-4518-9A36-BC8965A06E90}" srcOrd="1" destOrd="0" parTransId="{4D8519BB-8A5D-4B43-821B-31851DE4BD0D}" sibTransId="{AA359A2A-621C-44DF-ADB9-7062ACD54E56}"/>
    <dgm:cxn modelId="{96AB4A01-FB7B-43DC-81E4-136E90F47AEE}" type="presOf" srcId="{4E702F0C-4542-4F68-9C38-6F96D1A297DC}" destId="{028BE3D7-A06A-449B-AA53-337977492EE4}" srcOrd="0" destOrd="0" presId="urn:microsoft.com/office/officeart/2008/layout/VerticalCurvedList"/>
    <dgm:cxn modelId="{2C2CE7EB-D1BE-44FE-94BD-6C8C71407D54}" type="presOf" srcId="{46AAB301-8EA0-4393-B463-F704B3C366D2}" destId="{551CD504-2B79-4D38-A2B8-9687CA4F4CC4}" srcOrd="0" destOrd="0" presId="urn:microsoft.com/office/officeart/2008/layout/VerticalCurvedList"/>
    <dgm:cxn modelId="{AF4ABAE3-73C8-4725-BB70-3151C482C693}" srcId="{4E702F0C-4542-4F68-9C38-6F96D1A297DC}" destId="{1A442691-B59A-4E99-B000-BA87F933A63A}" srcOrd="0" destOrd="0" parTransId="{A3B78DDC-7C90-40DB-8D49-5253DDF1D84A}" sibTransId="{A0A7D8FC-24B6-4E62-8E9C-F09068959A89}"/>
    <dgm:cxn modelId="{851862AD-3834-496A-BD4A-A963618905DE}" type="presOf" srcId="{A0A7D8FC-24B6-4E62-8E9C-F09068959A89}" destId="{F974343A-DE3C-4898-8CAB-F0DEE45DB5B0}" srcOrd="0" destOrd="0" presId="urn:microsoft.com/office/officeart/2008/layout/VerticalCurvedList"/>
    <dgm:cxn modelId="{5703AF40-A958-4173-B47F-98048934D425}" type="presParOf" srcId="{028BE3D7-A06A-449B-AA53-337977492EE4}" destId="{8610D3E7-CBB9-498C-9E34-8D8DEAA734C4}" srcOrd="0" destOrd="0" presId="urn:microsoft.com/office/officeart/2008/layout/VerticalCurvedList"/>
    <dgm:cxn modelId="{9316A161-3574-44AF-BC5B-C80403E41F5F}" type="presParOf" srcId="{8610D3E7-CBB9-498C-9E34-8D8DEAA734C4}" destId="{8895373C-7DC9-4237-9B38-7CD5E16EEE0E}" srcOrd="0" destOrd="0" presId="urn:microsoft.com/office/officeart/2008/layout/VerticalCurvedList"/>
    <dgm:cxn modelId="{41563D1C-405C-4CD7-8DFD-05F35AB84815}" type="presParOf" srcId="{8895373C-7DC9-4237-9B38-7CD5E16EEE0E}" destId="{9EDF55B0-341A-4994-BA1A-C5E8DCBEC82D}" srcOrd="0" destOrd="0" presId="urn:microsoft.com/office/officeart/2008/layout/VerticalCurvedList"/>
    <dgm:cxn modelId="{1E21C7D7-F58A-4AE4-A0C2-962C96BCBE9B}" type="presParOf" srcId="{8895373C-7DC9-4237-9B38-7CD5E16EEE0E}" destId="{F974343A-DE3C-4898-8CAB-F0DEE45DB5B0}" srcOrd="1" destOrd="0" presId="urn:microsoft.com/office/officeart/2008/layout/VerticalCurvedList"/>
    <dgm:cxn modelId="{B945BEBA-B18D-41B6-9B24-7C22F15CC78B}" type="presParOf" srcId="{8895373C-7DC9-4237-9B38-7CD5E16EEE0E}" destId="{17A10AAF-5270-44F4-8FEA-BAE94BFFA652}" srcOrd="2" destOrd="0" presId="urn:microsoft.com/office/officeart/2008/layout/VerticalCurvedList"/>
    <dgm:cxn modelId="{35329E19-B51A-4860-81D8-B3A084613258}" type="presParOf" srcId="{8895373C-7DC9-4237-9B38-7CD5E16EEE0E}" destId="{1AEF4AF2-F5ED-4080-AB3C-A172A186E412}" srcOrd="3" destOrd="0" presId="urn:microsoft.com/office/officeart/2008/layout/VerticalCurvedList"/>
    <dgm:cxn modelId="{D32ABED3-8676-4EC1-884D-33549509FF10}" type="presParOf" srcId="{8610D3E7-CBB9-498C-9E34-8D8DEAA734C4}" destId="{C961A13D-33B1-4BB5-B7F2-12B4737134E4}" srcOrd="1" destOrd="0" presId="urn:microsoft.com/office/officeart/2008/layout/VerticalCurvedList"/>
    <dgm:cxn modelId="{E99C26FA-0B0C-4515-BB79-CE603216881D}" type="presParOf" srcId="{8610D3E7-CBB9-498C-9E34-8D8DEAA734C4}" destId="{9BAF9E7E-85B5-4A2E-BCD7-04035B2406B8}" srcOrd="2" destOrd="0" presId="urn:microsoft.com/office/officeart/2008/layout/VerticalCurvedList"/>
    <dgm:cxn modelId="{55BA11E6-573C-458B-80C9-C7AB05B81660}" type="presParOf" srcId="{9BAF9E7E-85B5-4A2E-BCD7-04035B2406B8}" destId="{575B0797-773B-4CC0-8DD0-A79147D4781B}" srcOrd="0" destOrd="0" presId="urn:microsoft.com/office/officeart/2008/layout/VerticalCurvedList"/>
    <dgm:cxn modelId="{EEE88C8A-2FF4-4606-BADF-CE438763442D}" type="presParOf" srcId="{8610D3E7-CBB9-498C-9E34-8D8DEAA734C4}" destId="{EE8CD9E2-76B6-469A-9C38-671F959AEAC8}" srcOrd="3" destOrd="0" presId="urn:microsoft.com/office/officeart/2008/layout/VerticalCurvedList"/>
    <dgm:cxn modelId="{ABC1983E-16F8-465B-B6F0-10DAFAF2F328}" type="presParOf" srcId="{8610D3E7-CBB9-498C-9E34-8D8DEAA734C4}" destId="{ACD1F725-F9AF-4DA7-B920-C37935B64E9D}" srcOrd="4" destOrd="0" presId="urn:microsoft.com/office/officeart/2008/layout/VerticalCurvedList"/>
    <dgm:cxn modelId="{7DACCBCA-C3B1-4FFA-831C-2D02DDFAE464}" type="presParOf" srcId="{ACD1F725-F9AF-4DA7-B920-C37935B64E9D}" destId="{C7E73E2A-9C4B-4CA3-849D-91AEBB87A4A5}" srcOrd="0" destOrd="0" presId="urn:microsoft.com/office/officeart/2008/layout/VerticalCurvedList"/>
    <dgm:cxn modelId="{473ED49B-280E-40D8-86E3-B4057EA65BBD}" type="presParOf" srcId="{8610D3E7-CBB9-498C-9E34-8D8DEAA734C4}" destId="{551CD504-2B79-4D38-A2B8-9687CA4F4CC4}" srcOrd="5" destOrd="0" presId="urn:microsoft.com/office/officeart/2008/layout/VerticalCurvedList"/>
    <dgm:cxn modelId="{9B380599-DF09-491E-A758-54D1F2EDE778}" type="presParOf" srcId="{8610D3E7-CBB9-498C-9E34-8D8DEAA734C4}" destId="{00E58193-9DCA-490D-ABA7-146CF9A62F3F}" srcOrd="6" destOrd="0" presId="urn:microsoft.com/office/officeart/2008/layout/VerticalCurvedList"/>
    <dgm:cxn modelId="{DB0538E7-96EC-4D3D-B40D-E64DC65CD838}" type="presParOf" srcId="{00E58193-9DCA-490D-ABA7-146CF9A62F3F}" destId="{6C97D3B3-F264-4CF4-8DB6-4C00C4B1D15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FE2D74D-634F-4AB1-A599-B6CF004372AB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44B633D2-BBA5-4B73-B708-E8886093DE1F}">
      <dgm:prSet/>
      <dgm:spPr/>
      <dgm:t>
        <a:bodyPr/>
        <a:lstStyle/>
        <a:p>
          <a:pPr rtl="0"/>
          <a:r>
            <a:rPr lang="en-IN" b="1" dirty="0" smtClean="0"/>
            <a:t>Why do we need to assess personality ?</a:t>
          </a:r>
          <a:endParaRPr lang="en-IN" dirty="0"/>
        </a:p>
      </dgm:t>
    </dgm:pt>
    <dgm:pt modelId="{618F91AD-B2D9-4CB8-A4A5-45BDF454C880}" type="parTrans" cxnId="{226F500C-5D7C-4D65-8BB0-B3F0F1EA7313}">
      <dgm:prSet/>
      <dgm:spPr/>
      <dgm:t>
        <a:bodyPr/>
        <a:lstStyle/>
        <a:p>
          <a:endParaRPr lang="en-IN"/>
        </a:p>
      </dgm:t>
    </dgm:pt>
    <dgm:pt modelId="{6948BEC6-EBF4-4DF4-AE67-80D94BB0201B}" type="sibTrans" cxnId="{226F500C-5D7C-4D65-8BB0-B3F0F1EA7313}">
      <dgm:prSet/>
      <dgm:spPr/>
      <dgm:t>
        <a:bodyPr/>
        <a:lstStyle/>
        <a:p>
          <a:endParaRPr lang="en-IN"/>
        </a:p>
      </dgm:t>
    </dgm:pt>
    <dgm:pt modelId="{6269FFCE-CA34-413F-B4BD-D2168DEA016C}">
      <dgm:prSet/>
      <dgm:spPr/>
      <dgm:t>
        <a:bodyPr/>
        <a:lstStyle/>
        <a:p>
          <a:pPr rtl="0"/>
          <a:r>
            <a:rPr lang="en-IN" b="1" dirty="0" smtClean="0"/>
            <a:t>A formal effort aimed at understanding personality of an individual.</a:t>
          </a:r>
          <a:endParaRPr lang="en-IN" dirty="0"/>
        </a:p>
      </dgm:t>
    </dgm:pt>
    <dgm:pt modelId="{ABB0CC5B-EC4B-4961-97BB-56E8ACB177F7}" type="parTrans" cxnId="{4835FEEE-D73A-4135-A94D-19EE86545D1D}">
      <dgm:prSet/>
      <dgm:spPr/>
      <dgm:t>
        <a:bodyPr/>
        <a:lstStyle/>
        <a:p>
          <a:endParaRPr lang="en-IN"/>
        </a:p>
      </dgm:t>
    </dgm:pt>
    <dgm:pt modelId="{2F23E73B-D030-43CD-A959-13CA717AAFC1}" type="sibTrans" cxnId="{4835FEEE-D73A-4135-A94D-19EE86545D1D}">
      <dgm:prSet/>
      <dgm:spPr/>
      <dgm:t>
        <a:bodyPr/>
        <a:lstStyle/>
        <a:p>
          <a:endParaRPr lang="en-IN"/>
        </a:p>
      </dgm:t>
    </dgm:pt>
    <dgm:pt modelId="{DE892965-9FDE-4718-B1A1-1728830F0B4F}">
      <dgm:prSet/>
      <dgm:spPr/>
      <dgm:t>
        <a:bodyPr/>
        <a:lstStyle/>
        <a:p>
          <a:pPr rtl="0"/>
          <a:r>
            <a:rPr lang="en-IN" b="1" dirty="0" smtClean="0"/>
            <a:t>Assessment refers to the procedures used to evaluate or differentiate people on the basis of certain characteristics .</a:t>
          </a:r>
          <a:endParaRPr lang="en-IN" dirty="0"/>
        </a:p>
      </dgm:t>
    </dgm:pt>
    <dgm:pt modelId="{AA24AA18-8FC0-4027-9853-3A781570604A}" type="parTrans" cxnId="{1926824D-50E2-453D-9B17-BC41230C8111}">
      <dgm:prSet/>
      <dgm:spPr/>
      <dgm:t>
        <a:bodyPr/>
        <a:lstStyle/>
        <a:p>
          <a:endParaRPr lang="en-IN"/>
        </a:p>
      </dgm:t>
    </dgm:pt>
    <dgm:pt modelId="{06D7B720-75D7-4B98-8227-4142A6D11296}" type="sibTrans" cxnId="{1926824D-50E2-453D-9B17-BC41230C8111}">
      <dgm:prSet/>
      <dgm:spPr/>
      <dgm:t>
        <a:bodyPr/>
        <a:lstStyle/>
        <a:p>
          <a:endParaRPr lang="en-IN"/>
        </a:p>
      </dgm:t>
    </dgm:pt>
    <dgm:pt modelId="{AA3F30B7-75B8-4568-96F0-1B33259B6178}">
      <dgm:prSet/>
      <dgm:spPr/>
      <dgm:t>
        <a:bodyPr/>
        <a:lstStyle/>
        <a:p>
          <a:pPr rtl="0"/>
          <a:r>
            <a:rPr lang="en-IN" b="1" smtClean="0"/>
            <a:t>Goal is to understand and predict behaviour with minimum error and maximum accuracy.</a:t>
          </a:r>
          <a:endParaRPr lang="en-IN"/>
        </a:p>
      </dgm:t>
    </dgm:pt>
    <dgm:pt modelId="{9F920AA7-0994-479D-8E57-34E3F78D207E}" type="parTrans" cxnId="{E6C4C24E-38D6-4236-AB12-DC5C393DC0C1}">
      <dgm:prSet/>
      <dgm:spPr/>
      <dgm:t>
        <a:bodyPr/>
        <a:lstStyle/>
        <a:p>
          <a:endParaRPr lang="en-IN"/>
        </a:p>
      </dgm:t>
    </dgm:pt>
    <dgm:pt modelId="{97120F9B-A1AD-46D3-8F58-C5DE1A962FF6}" type="sibTrans" cxnId="{E6C4C24E-38D6-4236-AB12-DC5C393DC0C1}">
      <dgm:prSet/>
      <dgm:spPr/>
      <dgm:t>
        <a:bodyPr/>
        <a:lstStyle/>
        <a:p>
          <a:endParaRPr lang="en-IN"/>
        </a:p>
      </dgm:t>
    </dgm:pt>
    <dgm:pt modelId="{61305D18-57AE-4B07-87CD-554F4A8C0221}">
      <dgm:prSet/>
      <dgm:spPr/>
      <dgm:t>
        <a:bodyPr/>
        <a:lstStyle/>
        <a:p>
          <a:pPr rtl="0"/>
          <a:r>
            <a:rPr lang="en-IN" b="1" smtClean="0"/>
            <a:t>Try to study how an individual will behave in a given situation.</a:t>
          </a:r>
          <a:endParaRPr lang="en-IN"/>
        </a:p>
      </dgm:t>
    </dgm:pt>
    <dgm:pt modelId="{CDB76799-5795-443A-A0C9-8E0D72A7EE73}" type="parTrans" cxnId="{3B35A665-7B83-4CBE-96B3-8E98EDCF42D4}">
      <dgm:prSet/>
      <dgm:spPr/>
      <dgm:t>
        <a:bodyPr/>
        <a:lstStyle/>
        <a:p>
          <a:endParaRPr lang="en-IN"/>
        </a:p>
      </dgm:t>
    </dgm:pt>
    <dgm:pt modelId="{A2E6654E-6C58-4209-BC1E-CCB37B20CC2D}" type="sibTrans" cxnId="{3B35A665-7B83-4CBE-96B3-8E98EDCF42D4}">
      <dgm:prSet/>
      <dgm:spPr/>
      <dgm:t>
        <a:bodyPr/>
        <a:lstStyle/>
        <a:p>
          <a:endParaRPr lang="en-IN"/>
        </a:p>
      </dgm:t>
    </dgm:pt>
    <dgm:pt modelId="{9D455E6B-D631-40D1-AC65-EA1F5A6DFE53}">
      <dgm:prSet/>
      <dgm:spPr/>
      <dgm:t>
        <a:bodyPr/>
        <a:lstStyle/>
        <a:p>
          <a:pPr rtl="0"/>
          <a:r>
            <a:rPr lang="en-IN" b="1" smtClean="0"/>
            <a:t>It is useful for diagnosis , training , placements , counselling .</a:t>
          </a:r>
          <a:endParaRPr lang="en-IN"/>
        </a:p>
      </dgm:t>
    </dgm:pt>
    <dgm:pt modelId="{FABAF0F7-8BDC-4C6A-890A-5E3BB6467DE0}" type="parTrans" cxnId="{305DF357-4734-4911-A055-799A5FDE8B37}">
      <dgm:prSet/>
      <dgm:spPr/>
      <dgm:t>
        <a:bodyPr/>
        <a:lstStyle/>
        <a:p>
          <a:endParaRPr lang="en-IN"/>
        </a:p>
      </dgm:t>
    </dgm:pt>
    <dgm:pt modelId="{67C368D8-A5D4-46FF-8EFB-3F1B2ED4A322}" type="sibTrans" cxnId="{305DF357-4734-4911-A055-799A5FDE8B37}">
      <dgm:prSet/>
      <dgm:spPr/>
      <dgm:t>
        <a:bodyPr/>
        <a:lstStyle/>
        <a:p>
          <a:endParaRPr lang="en-IN"/>
        </a:p>
      </dgm:t>
    </dgm:pt>
    <dgm:pt modelId="{B9CDC008-E636-4611-B833-531DB12A0487}">
      <dgm:prSet/>
      <dgm:spPr/>
      <dgm:t>
        <a:bodyPr/>
        <a:lstStyle/>
        <a:p>
          <a:pPr rtl="0"/>
          <a:endParaRPr lang="en-IN" dirty="0"/>
        </a:p>
      </dgm:t>
    </dgm:pt>
    <dgm:pt modelId="{97374EFF-45B5-4CEC-B0BB-6F7613FAA64F}" type="parTrans" cxnId="{8FB90613-72C9-4BB6-881F-FE3341247415}">
      <dgm:prSet/>
      <dgm:spPr/>
      <dgm:t>
        <a:bodyPr/>
        <a:lstStyle/>
        <a:p>
          <a:endParaRPr lang="en-IN"/>
        </a:p>
      </dgm:t>
    </dgm:pt>
    <dgm:pt modelId="{70CF57E3-4021-4816-8CB2-683ACC2183AB}" type="sibTrans" cxnId="{8FB90613-72C9-4BB6-881F-FE3341247415}">
      <dgm:prSet/>
      <dgm:spPr/>
      <dgm:t>
        <a:bodyPr/>
        <a:lstStyle/>
        <a:p>
          <a:endParaRPr lang="en-IN"/>
        </a:p>
      </dgm:t>
    </dgm:pt>
    <dgm:pt modelId="{3EA223CD-3167-4604-9183-43739E8BF050}" type="pres">
      <dgm:prSet presAssocID="{7FE2D74D-634F-4AB1-A599-B6CF004372A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1E8DB4BB-A576-4587-8475-550E29784F18}" type="pres">
      <dgm:prSet presAssocID="{44B633D2-BBA5-4B73-B708-E8886093DE1F}" presName="parentText" presStyleLbl="node1" presStyleIdx="0" presStyleCnt="1" custScaleY="74067">
        <dgm:presLayoutVars>
          <dgm:chMax val="0"/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076C214F-B837-4419-BC83-25FE09620CBC}" type="pres">
      <dgm:prSet presAssocID="{44B633D2-BBA5-4B73-B708-E8886093DE1F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E6C4C24E-38D6-4236-AB12-DC5C393DC0C1}" srcId="{44B633D2-BBA5-4B73-B708-E8886093DE1F}" destId="{AA3F30B7-75B8-4568-96F0-1B33259B6178}" srcOrd="3" destOrd="0" parTransId="{9F920AA7-0994-479D-8E57-34E3F78D207E}" sibTransId="{97120F9B-A1AD-46D3-8F58-C5DE1A962FF6}"/>
    <dgm:cxn modelId="{4835FEEE-D73A-4135-A94D-19EE86545D1D}" srcId="{44B633D2-BBA5-4B73-B708-E8886093DE1F}" destId="{6269FFCE-CA34-413F-B4BD-D2168DEA016C}" srcOrd="1" destOrd="0" parTransId="{ABB0CC5B-EC4B-4961-97BB-56E8ACB177F7}" sibTransId="{2F23E73B-D030-43CD-A959-13CA717AAFC1}"/>
    <dgm:cxn modelId="{305DF357-4734-4911-A055-799A5FDE8B37}" srcId="{44B633D2-BBA5-4B73-B708-E8886093DE1F}" destId="{9D455E6B-D631-40D1-AC65-EA1F5A6DFE53}" srcOrd="5" destOrd="0" parTransId="{FABAF0F7-8BDC-4C6A-890A-5E3BB6467DE0}" sibTransId="{67C368D8-A5D4-46FF-8EFB-3F1B2ED4A322}"/>
    <dgm:cxn modelId="{693BA80E-3D28-4858-A316-0FC10BED7F08}" type="presOf" srcId="{AA3F30B7-75B8-4568-96F0-1B33259B6178}" destId="{076C214F-B837-4419-BC83-25FE09620CBC}" srcOrd="0" destOrd="3" presId="urn:microsoft.com/office/officeart/2005/8/layout/vList2"/>
    <dgm:cxn modelId="{E6ECB040-8958-4097-BABF-B372D56C51CB}" type="presOf" srcId="{6269FFCE-CA34-413F-B4BD-D2168DEA016C}" destId="{076C214F-B837-4419-BC83-25FE09620CBC}" srcOrd="0" destOrd="1" presId="urn:microsoft.com/office/officeart/2005/8/layout/vList2"/>
    <dgm:cxn modelId="{226F500C-5D7C-4D65-8BB0-B3F0F1EA7313}" srcId="{7FE2D74D-634F-4AB1-A599-B6CF004372AB}" destId="{44B633D2-BBA5-4B73-B708-E8886093DE1F}" srcOrd="0" destOrd="0" parTransId="{618F91AD-B2D9-4CB8-A4A5-45BDF454C880}" sibTransId="{6948BEC6-EBF4-4DF4-AE67-80D94BB0201B}"/>
    <dgm:cxn modelId="{3B35A665-7B83-4CBE-96B3-8E98EDCF42D4}" srcId="{44B633D2-BBA5-4B73-B708-E8886093DE1F}" destId="{61305D18-57AE-4B07-87CD-554F4A8C0221}" srcOrd="4" destOrd="0" parTransId="{CDB76799-5795-443A-A0C9-8E0D72A7EE73}" sibTransId="{A2E6654E-6C58-4209-BC1E-CCB37B20CC2D}"/>
    <dgm:cxn modelId="{1926824D-50E2-453D-9B17-BC41230C8111}" srcId="{44B633D2-BBA5-4B73-B708-E8886093DE1F}" destId="{DE892965-9FDE-4718-B1A1-1728830F0B4F}" srcOrd="2" destOrd="0" parTransId="{AA24AA18-8FC0-4027-9853-3A781570604A}" sibTransId="{06D7B720-75D7-4B98-8227-4142A6D11296}"/>
    <dgm:cxn modelId="{E52555D2-48B8-47D2-93C9-B112C614511D}" type="presOf" srcId="{44B633D2-BBA5-4B73-B708-E8886093DE1F}" destId="{1E8DB4BB-A576-4587-8475-550E29784F18}" srcOrd="0" destOrd="0" presId="urn:microsoft.com/office/officeart/2005/8/layout/vList2"/>
    <dgm:cxn modelId="{8FB90613-72C9-4BB6-881F-FE3341247415}" srcId="{44B633D2-BBA5-4B73-B708-E8886093DE1F}" destId="{B9CDC008-E636-4611-B833-531DB12A0487}" srcOrd="0" destOrd="0" parTransId="{97374EFF-45B5-4CEC-B0BB-6F7613FAA64F}" sibTransId="{70CF57E3-4021-4816-8CB2-683ACC2183AB}"/>
    <dgm:cxn modelId="{02CAC69C-EBFF-4CF8-8452-3C2C360813A8}" type="presOf" srcId="{9D455E6B-D631-40D1-AC65-EA1F5A6DFE53}" destId="{076C214F-B837-4419-BC83-25FE09620CBC}" srcOrd="0" destOrd="5" presId="urn:microsoft.com/office/officeart/2005/8/layout/vList2"/>
    <dgm:cxn modelId="{833FC71C-7D7F-49C1-B2E8-E19994713F4F}" type="presOf" srcId="{B9CDC008-E636-4611-B833-531DB12A0487}" destId="{076C214F-B837-4419-BC83-25FE09620CBC}" srcOrd="0" destOrd="0" presId="urn:microsoft.com/office/officeart/2005/8/layout/vList2"/>
    <dgm:cxn modelId="{4975BDE8-F629-4EB4-9E3E-06025022DB14}" type="presOf" srcId="{61305D18-57AE-4B07-87CD-554F4A8C0221}" destId="{076C214F-B837-4419-BC83-25FE09620CBC}" srcOrd="0" destOrd="4" presId="urn:microsoft.com/office/officeart/2005/8/layout/vList2"/>
    <dgm:cxn modelId="{F91C4A04-4EB2-4650-9418-33B360D28542}" type="presOf" srcId="{DE892965-9FDE-4718-B1A1-1728830F0B4F}" destId="{076C214F-B837-4419-BC83-25FE09620CBC}" srcOrd="0" destOrd="2" presId="urn:microsoft.com/office/officeart/2005/8/layout/vList2"/>
    <dgm:cxn modelId="{5C3BE0D8-8809-42DF-B45B-90EE6B73873F}" type="presOf" srcId="{7FE2D74D-634F-4AB1-A599-B6CF004372AB}" destId="{3EA223CD-3167-4604-9183-43739E8BF050}" srcOrd="0" destOrd="0" presId="urn:microsoft.com/office/officeart/2005/8/layout/vList2"/>
    <dgm:cxn modelId="{DBBF0887-C8A7-4F04-B96D-E84F499B89D8}" type="presParOf" srcId="{3EA223CD-3167-4604-9183-43739E8BF050}" destId="{1E8DB4BB-A576-4587-8475-550E29784F18}" srcOrd="0" destOrd="0" presId="urn:microsoft.com/office/officeart/2005/8/layout/vList2"/>
    <dgm:cxn modelId="{AEBE1934-65A8-423A-A2CF-75D1E2F30276}" type="presParOf" srcId="{3EA223CD-3167-4604-9183-43739E8BF050}" destId="{076C214F-B837-4419-BC83-25FE09620CB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F2E7D38-128F-4CE1-9DBE-8D14490DE9A3}" type="doc">
      <dgm:prSet loTypeId="urn:microsoft.com/office/officeart/2005/8/layout/pyramid2" loCatId="list" qsTypeId="urn:microsoft.com/office/officeart/2005/8/quickstyle/simple5" qsCatId="simple" csTypeId="urn:microsoft.com/office/officeart/2005/8/colors/accent3_5" csCatId="accent3" phldr="1"/>
      <dgm:spPr/>
      <dgm:t>
        <a:bodyPr/>
        <a:lstStyle/>
        <a:p>
          <a:endParaRPr lang="en-IN"/>
        </a:p>
      </dgm:t>
    </dgm:pt>
    <dgm:pt modelId="{8A0770D5-2D71-496F-9011-1CEF10D820CB}">
      <dgm:prSet custT="1"/>
      <dgm:spPr/>
      <dgm:t>
        <a:bodyPr/>
        <a:lstStyle/>
        <a:p>
          <a:pPr rtl="0"/>
          <a:r>
            <a:rPr lang="en-IN" sz="2400" b="1" dirty="0" smtClean="0"/>
            <a:t>Psychometric</a:t>
          </a:r>
          <a:r>
            <a:rPr lang="en-IN" sz="1900" b="1" dirty="0" smtClean="0"/>
            <a:t> </a:t>
          </a:r>
          <a:endParaRPr lang="en-IN" sz="1900" dirty="0"/>
        </a:p>
      </dgm:t>
    </dgm:pt>
    <dgm:pt modelId="{D870F892-B79B-4214-BB1A-E7C08BFC4EBD}" type="parTrans" cxnId="{2C2E8C86-7F62-408E-AB29-4B3C6F679F7D}">
      <dgm:prSet/>
      <dgm:spPr/>
      <dgm:t>
        <a:bodyPr/>
        <a:lstStyle/>
        <a:p>
          <a:endParaRPr lang="en-IN"/>
        </a:p>
      </dgm:t>
    </dgm:pt>
    <dgm:pt modelId="{5BE2D1D5-B30D-4F13-815F-C4F6FFE08D27}" type="sibTrans" cxnId="{2C2E8C86-7F62-408E-AB29-4B3C6F679F7D}">
      <dgm:prSet/>
      <dgm:spPr/>
      <dgm:t>
        <a:bodyPr/>
        <a:lstStyle/>
        <a:p>
          <a:endParaRPr lang="en-IN"/>
        </a:p>
      </dgm:t>
    </dgm:pt>
    <dgm:pt modelId="{0D038B12-FEBF-406E-B9F0-266B657108ED}">
      <dgm:prSet custT="1"/>
      <dgm:spPr/>
      <dgm:t>
        <a:bodyPr/>
        <a:lstStyle/>
        <a:p>
          <a:pPr rtl="0"/>
          <a:r>
            <a:rPr lang="en-IN" sz="2400" b="1" dirty="0" smtClean="0"/>
            <a:t>Self report </a:t>
          </a:r>
          <a:endParaRPr lang="en-IN" sz="2400" dirty="0"/>
        </a:p>
      </dgm:t>
    </dgm:pt>
    <dgm:pt modelId="{3AC232BA-5BB4-477B-A24A-42B13034839F}" type="parTrans" cxnId="{EF80A932-76B0-4E62-B86E-BFA11190F3CC}">
      <dgm:prSet/>
      <dgm:spPr/>
      <dgm:t>
        <a:bodyPr/>
        <a:lstStyle/>
        <a:p>
          <a:endParaRPr lang="en-IN"/>
        </a:p>
      </dgm:t>
    </dgm:pt>
    <dgm:pt modelId="{1170F609-D487-4D36-9670-DA3310458FCC}" type="sibTrans" cxnId="{EF80A932-76B0-4E62-B86E-BFA11190F3CC}">
      <dgm:prSet/>
      <dgm:spPr/>
      <dgm:t>
        <a:bodyPr/>
        <a:lstStyle/>
        <a:p>
          <a:endParaRPr lang="en-IN"/>
        </a:p>
      </dgm:t>
    </dgm:pt>
    <dgm:pt modelId="{A709987A-48F4-4AF9-B730-A44730154AA2}">
      <dgm:prSet custT="1"/>
      <dgm:spPr/>
      <dgm:t>
        <a:bodyPr/>
        <a:lstStyle/>
        <a:p>
          <a:pPr rtl="0"/>
          <a:r>
            <a:rPr lang="en-IN" sz="2400" b="1" dirty="0" smtClean="0"/>
            <a:t>Projective techniques</a:t>
          </a:r>
          <a:endParaRPr lang="en-IN" sz="2400" dirty="0"/>
        </a:p>
      </dgm:t>
    </dgm:pt>
    <dgm:pt modelId="{FE44FAEE-852C-4CB8-8AB2-5E5BFA758EB1}" type="parTrans" cxnId="{7005E81A-7E35-43A6-9351-02A89291DC8B}">
      <dgm:prSet/>
      <dgm:spPr/>
      <dgm:t>
        <a:bodyPr/>
        <a:lstStyle/>
        <a:p>
          <a:endParaRPr lang="en-IN"/>
        </a:p>
      </dgm:t>
    </dgm:pt>
    <dgm:pt modelId="{75BA8B9F-5119-44A8-80F9-FB275B302225}" type="sibTrans" cxnId="{7005E81A-7E35-43A6-9351-02A89291DC8B}">
      <dgm:prSet/>
      <dgm:spPr/>
      <dgm:t>
        <a:bodyPr/>
        <a:lstStyle/>
        <a:p>
          <a:endParaRPr lang="en-IN"/>
        </a:p>
      </dgm:t>
    </dgm:pt>
    <dgm:pt modelId="{D5B36263-B3C1-479C-B0C7-9AF3F104ADB1}">
      <dgm:prSet custT="1"/>
      <dgm:spPr/>
      <dgm:t>
        <a:bodyPr/>
        <a:lstStyle/>
        <a:p>
          <a:pPr rtl="0"/>
          <a:r>
            <a:rPr lang="en-IN" sz="2400" b="1" dirty="0" smtClean="0"/>
            <a:t>Behavioural rating</a:t>
          </a:r>
          <a:endParaRPr lang="en-IN" sz="2400" dirty="0"/>
        </a:p>
      </dgm:t>
    </dgm:pt>
    <dgm:pt modelId="{0AD77075-73A4-4FB7-9A9C-DCF00F387FEC}" type="parTrans" cxnId="{BA04FD90-F8B9-485A-BA1E-52C8C33CED35}">
      <dgm:prSet/>
      <dgm:spPr/>
      <dgm:t>
        <a:bodyPr/>
        <a:lstStyle/>
        <a:p>
          <a:endParaRPr lang="en-IN"/>
        </a:p>
      </dgm:t>
    </dgm:pt>
    <dgm:pt modelId="{31B656BA-EBCA-426E-901B-B046EEC9567C}" type="sibTrans" cxnId="{BA04FD90-F8B9-485A-BA1E-52C8C33CED35}">
      <dgm:prSet/>
      <dgm:spPr/>
      <dgm:t>
        <a:bodyPr/>
        <a:lstStyle/>
        <a:p>
          <a:endParaRPr lang="en-IN"/>
        </a:p>
      </dgm:t>
    </dgm:pt>
    <dgm:pt modelId="{3A7700F1-2B1F-4218-AD1E-658F83EEB52C}" type="pres">
      <dgm:prSet presAssocID="{1F2E7D38-128F-4CE1-9DBE-8D14490DE9A3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IN"/>
        </a:p>
      </dgm:t>
    </dgm:pt>
    <dgm:pt modelId="{BF6910A8-9D43-41B4-9F6A-0927DC3C3815}" type="pres">
      <dgm:prSet presAssocID="{1F2E7D38-128F-4CE1-9DBE-8D14490DE9A3}" presName="pyramid" presStyleLbl="node1" presStyleIdx="0" presStyleCnt="1"/>
      <dgm:spPr/>
      <dgm:t>
        <a:bodyPr/>
        <a:lstStyle/>
        <a:p>
          <a:endParaRPr lang="en-IN"/>
        </a:p>
      </dgm:t>
    </dgm:pt>
    <dgm:pt modelId="{E6303332-E4AB-4945-9434-332F186B5A6F}" type="pres">
      <dgm:prSet presAssocID="{1F2E7D38-128F-4CE1-9DBE-8D14490DE9A3}" presName="theList" presStyleCnt="0"/>
      <dgm:spPr/>
      <dgm:t>
        <a:bodyPr/>
        <a:lstStyle/>
        <a:p>
          <a:endParaRPr lang="en-IN"/>
        </a:p>
      </dgm:t>
    </dgm:pt>
    <dgm:pt modelId="{8705695F-FBBD-467A-A0AD-F2E3987C64F7}" type="pres">
      <dgm:prSet presAssocID="{8A0770D5-2D71-496F-9011-1CEF10D820CB}" presName="aNode" presStyleLbl="fgAcc1" presStyleIdx="0" presStyleCnt="4" custLinFactNeighborX="-111" custLinFactNeighborY="40480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608D5347-891B-44D7-9F9D-554F2CA26445}" type="pres">
      <dgm:prSet presAssocID="{8A0770D5-2D71-496F-9011-1CEF10D820CB}" presName="aSpace" presStyleCnt="0"/>
      <dgm:spPr/>
      <dgm:t>
        <a:bodyPr/>
        <a:lstStyle/>
        <a:p>
          <a:endParaRPr lang="en-IN"/>
        </a:p>
      </dgm:t>
    </dgm:pt>
    <dgm:pt modelId="{64D13013-98D3-4F35-823F-6EEE62558901}" type="pres">
      <dgm:prSet presAssocID="{0D038B12-FEBF-406E-B9F0-266B657108ED}" presName="aNode" presStyleLbl="fgAcc1" presStyleIdx="1" presStyleCnt="4" custLinFactY="4145" custLinFactNeighborX="16672" custLinFactNeighborY="100000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A2CB2F72-4687-4754-BC36-DE22121761B7}" type="pres">
      <dgm:prSet presAssocID="{0D038B12-FEBF-406E-B9F0-266B657108ED}" presName="aSpace" presStyleCnt="0"/>
      <dgm:spPr/>
      <dgm:t>
        <a:bodyPr/>
        <a:lstStyle/>
        <a:p>
          <a:endParaRPr lang="en-IN"/>
        </a:p>
      </dgm:t>
    </dgm:pt>
    <dgm:pt modelId="{2F61F8A9-13CB-4ACF-BFAB-8B000B4ECB48}" type="pres">
      <dgm:prSet presAssocID="{A709987A-48F4-4AF9-B730-A44730154AA2}" presName="aNode" presStyleLbl="fgAcc1" presStyleIdx="2" presStyleCnt="4" custScaleY="104597" custLinFactY="13074" custLinFactNeighborX="27861" custLinFactNeighborY="100000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DB097EE9-A3F8-4E7C-BEA8-0C9A2FB4E9A3}" type="pres">
      <dgm:prSet presAssocID="{A709987A-48F4-4AF9-B730-A44730154AA2}" presName="aSpace" presStyleCnt="0"/>
      <dgm:spPr/>
      <dgm:t>
        <a:bodyPr/>
        <a:lstStyle/>
        <a:p>
          <a:endParaRPr lang="en-IN"/>
        </a:p>
      </dgm:t>
    </dgm:pt>
    <dgm:pt modelId="{835D235D-59F5-4B63-AD37-56EE329B663D}" type="pres">
      <dgm:prSet presAssocID="{D5B36263-B3C1-479C-B0C7-9AF3F104ADB1}" presName="aNode" presStyleLbl="fgAcc1" presStyleIdx="3" presStyleCnt="4" custLinFactY="43179" custLinFactNeighborX="53036" custLinFactNeighborY="100000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1DABDCC1-6350-46B9-8F10-BDEC465205AA}" type="pres">
      <dgm:prSet presAssocID="{D5B36263-B3C1-479C-B0C7-9AF3F104ADB1}" presName="aSpace" presStyleCnt="0"/>
      <dgm:spPr/>
      <dgm:t>
        <a:bodyPr/>
        <a:lstStyle/>
        <a:p>
          <a:endParaRPr lang="en-IN"/>
        </a:p>
      </dgm:t>
    </dgm:pt>
  </dgm:ptLst>
  <dgm:cxnLst>
    <dgm:cxn modelId="{0274EB95-B2F7-4A0F-BFCF-B2FC2FEDB30D}" type="presOf" srcId="{1F2E7D38-128F-4CE1-9DBE-8D14490DE9A3}" destId="{3A7700F1-2B1F-4218-AD1E-658F83EEB52C}" srcOrd="0" destOrd="0" presId="urn:microsoft.com/office/officeart/2005/8/layout/pyramid2"/>
    <dgm:cxn modelId="{BA04FD90-F8B9-485A-BA1E-52C8C33CED35}" srcId="{1F2E7D38-128F-4CE1-9DBE-8D14490DE9A3}" destId="{D5B36263-B3C1-479C-B0C7-9AF3F104ADB1}" srcOrd="3" destOrd="0" parTransId="{0AD77075-73A4-4FB7-9A9C-DCF00F387FEC}" sibTransId="{31B656BA-EBCA-426E-901B-B046EEC9567C}"/>
    <dgm:cxn modelId="{41BB30F8-B392-454F-822A-4806527C1E5A}" type="presOf" srcId="{D5B36263-B3C1-479C-B0C7-9AF3F104ADB1}" destId="{835D235D-59F5-4B63-AD37-56EE329B663D}" srcOrd="0" destOrd="0" presId="urn:microsoft.com/office/officeart/2005/8/layout/pyramid2"/>
    <dgm:cxn modelId="{DA33EA9D-0E59-4C75-9C89-01D0E92C259A}" type="presOf" srcId="{A709987A-48F4-4AF9-B730-A44730154AA2}" destId="{2F61F8A9-13CB-4ACF-BFAB-8B000B4ECB48}" srcOrd="0" destOrd="0" presId="urn:microsoft.com/office/officeart/2005/8/layout/pyramid2"/>
    <dgm:cxn modelId="{7005E81A-7E35-43A6-9351-02A89291DC8B}" srcId="{1F2E7D38-128F-4CE1-9DBE-8D14490DE9A3}" destId="{A709987A-48F4-4AF9-B730-A44730154AA2}" srcOrd="2" destOrd="0" parTransId="{FE44FAEE-852C-4CB8-8AB2-5E5BFA758EB1}" sibTransId="{75BA8B9F-5119-44A8-80F9-FB275B302225}"/>
    <dgm:cxn modelId="{2C2E8C86-7F62-408E-AB29-4B3C6F679F7D}" srcId="{1F2E7D38-128F-4CE1-9DBE-8D14490DE9A3}" destId="{8A0770D5-2D71-496F-9011-1CEF10D820CB}" srcOrd="0" destOrd="0" parTransId="{D870F892-B79B-4214-BB1A-E7C08BFC4EBD}" sibTransId="{5BE2D1D5-B30D-4F13-815F-C4F6FFE08D27}"/>
    <dgm:cxn modelId="{B633B476-FF42-4771-81CC-8A760D4A4549}" type="presOf" srcId="{0D038B12-FEBF-406E-B9F0-266B657108ED}" destId="{64D13013-98D3-4F35-823F-6EEE62558901}" srcOrd="0" destOrd="0" presId="urn:microsoft.com/office/officeart/2005/8/layout/pyramid2"/>
    <dgm:cxn modelId="{E4C489E6-63BE-4787-805D-7A85EFA6D633}" type="presOf" srcId="{8A0770D5-2D71-496F-9011-1CEF10D820CB}" destId="{8705695F-FBBD-467A-A0AD-F2E3987C64F7}" srcOrd="0" destOrd="0" presId="urn:microsoft.com/office/officeart/2005/8/layout/pyramid2"/>
    <dgm:cxn modelId="{EF80A932-76B0-4E62-B86E-BFA11190F3CC}" srcId="{1F2E7D38-128F-4CE1-9DBE-8D14490DE9A3}" destId="{0D038B12-FEBF-406E-B9F0-266B657108ED}" srcOrd="1" destOrd="0" parTransId="{3AC232BA-5BB4-477B-A24A-42B13034839F}" sibTransId="{1170F609-D487-4D36-9670-DA3310458FCC}"/>
    <dgm:cxn modelId="{7F9C93E1-E17A-4CAB-ACEC-76C9EB871B14}" type="presParOf" srcId="{3A7700F1-2B1F-4218-AD1E-658F83EEB52C}" destId="{BF6910A8-9D43-41B4-9F6A-0927DC3C3815}" srcOrd="0" destOrd="0" presId="urn:microsoft.com/office/officeart/2005/8/layout/pyramid2"/>
    <dgm:cxn modelId="{511D2BFF-350A-4482-9A1C-EE0D1EAC7A2D}" type="presParOf" srcId="{3A7700F1-2B1F-4218-AD1E-658F83EEB52C}" destId="{E6303332-E4AB-4945-9434-332F186B5A6F}" srcOrd="1" destOrd="0" presId="urn:microsoft.com/office/officeart/2005/8/layout/pyramid2"/>
    <dgm:cxn modelId="{606C87C5-02F1-442A-B75E-7BD23975CB8F}" type="presParOf" srcId="{E6303332-E4AB-4945-9434-332F186B5A6F}" destId="{8705695F-FBBD-467A-A0AD-F2E3987C64F7}" srcOrd="0" destOrd="0" presId="urn:microsoft.com/office/officeart/2005/8/layout/pyramid2"/>
    <dgm:cxn modelId="{8D7B857C-054E-43B1-AFED-6865AC2BA52F}" type="presParOf" srcId="{E6303332-E4AB-4945-9434-332F186B5A6F}" destId="{608D5347-891B-44D7-9F9D-554F2CA26445}" srcOrd="1" destOrd="0" presId="urn:microsoft.com/office/officeart/2005/8/layout/pyramid2"/>
    <dgm:cxn modelId="{607A7B65-5C7A-4040-9560-C41FE8D41C5F}" type="presParOf" srcId="{E6303332-E4AB-4945-9434-332F186B5A6F}" destId="{64D13013-98D3-4F35-823F-6EEE62558901}" srcOrd="2" destOrd="0" presId="urn:microsoft.com/office/officeart/2005/8/layout/pyramid2"/>
    <dgm:cxn modelId="{3EC72D9A-92FC-4D32-A137-B663D05EF7F0}" type="presParOf" srcId="{E6303332-E4AB-4945-9434-332F186B5A6F}" destId="{A2CB2F72-4687-4754-BC36-DE22121761B7}" srcOrd="3" destOrd="0" presId="urn:microsoft.com/office/officeart/2005/8/layout/pyramid2"/>
    <dgm:cxn modelId="{9A027657-60F0-4940-8E88-FD92CB9380AD}" type="presParOf" srcId="{E6303332-E4AB-4945-9434-332F186B5A6F}" destId="{2F61F8A9-13CB-4ACF-BFAB-8B000B4ECB48}" srcOrd="4" destOrd="0" presId="urn:microsoft.com/office/officeart/2005/8/layout/pyramid2"/>
    <dgm:cxn modelId="{476C0F0C-7153-427B-B58E-581286C7F462}" type="presParOf" srcId="{E6303332-E4AB-4945-9434-332F186B5A6F}" destId="{DB097EE9-A3F8-4E7C-BEA8-0C9A2FB4E9A3}" srcOrd="5" destOrd="0" presId="urn:microsoft.com/office/officeart/2005/8/layout/pyramid2"/>
    <dgm:cxn modelId="{EAF77149-DA25-4FE0-8AD9-31AEBC951719}" type="presParOf" srcId="{E6303332-E4AB-4945-9434-332F186B5A6F}" destId="{835D235D-59F5-4B63-AD37-56EE329B663D}" srcOrd="6" destOrd="0" presId="urn:microsoft.com/office/officeart/2005/8/layout/pyramid2"/>
    <dgm:cxn modelId="{37071B67-F3D7-4BC7-8CAB-F64B02EFB157}" type="presParOf" srcId="{E6303332-E4AB-4945-9434-332F186B5A6F}" destId="{1DABDCC1-6350-46B9-8F10-BDEC465205AA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88D8A67-DBCE-41FB-A01F-FFC528D7FE76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075FB33B-ED81-41CA-A910-BB6321DA0136}">
      <dgm:prSet/>
      <dgm:spPr/>
      <dgm:t>
        <a:bodyPr/>
        <a:lstStyle/>
        <a:p>
          <a:pPr rtl="0"/>
          <a:endParaRPr lang="en-IN"/>
        </a:p>
      </dgm:t>
    </dgm:pt>
    <dgm:pt modelId="{02651A10-9E06-49F8-82B2-2B250EB66168}" type="parTrans" cxnId="{1F1C864E-0A3B-4368-B1A8-D2538A0E6CED}">
      <dgm:prSet/>
      <dgm:spPr/>
      <dgm:t>
        <a:bodyPr/>
        <a:lstStyle/>
        <a:p>
          <a:endParaRPr lang="en-IN"/>
        </a:p>
      </dgm:t>
    </dgm:pt>
    <dgm:pt modelId="{B0F2DAEF-70A5-4E2C-8D8E-7A92750D8513}" type="sibTrans" cxnId="{1F1C864E-0A3B-4368-B1A8-D2538A0E6CED}">
      <dgm:prSet/>
      <dgm:spPr/>
      <dgm:t>
        <a:bodyPr/>
        <a:lstStyle/>
        <a:p>
          <a:endParaRPr lang="en-IN"/>
        </a:p>
      </dgm:t>
    </dgm:pt>
    <dgm:pt modelId="{A860B0B2-B2DE-406B-8334-541D03E92DAC}">
      <dgm:prSet custT="1"/>
      <dgm:spPr/>
      <dgm:t>
        <a:bodyPr/>
        <a:lstStyle/>
        <a:p>
          <a:pPr rtl="0"/>
          <a:r>
            <a:rPr lang="en-IN" sz="2400" b="1" dirty="0" smtClean="0"/>
            <a:t>RORSCHACH INK BLOT TEST</a:t>
          </a:r>
          <a:endParaRPr lang="en-IN" sz="2400" dirty="0"/>
        </a:p>
      </dgm:t>
    </dgm:pt>
    <dgm:pt modelId="{377D0022-671D-48F2-A5A0-1DBB6AC06173}" type="parTrans" cxnId="{ED9C47D3-D1B3-4AE5-8C2C-04109C3DAC2D}">
      <dgm:prSet/>
      <dgm:spPr/>
      <dgm:t>
        <a:bodyPr/>
        <a:lstStyle/>
        <a:p>
          <a:endParaRPr lang="en-IN"/>
        </a:p>
      </dgm:t>
    </dgm:pt>
    <dgm:pt modelId="{1BCD6BEA-5EEB-4F85-AC58-C3CCB7E58827}" type="sibTrans" cxnId="{ED9C47D3-D1B3-4AE5-8C2C-04109C3DAC2D}">
      <dgm:prSet/>
      <dgm:spPr/>
      <dgm:t>
        <a:bodyPr/>
        <a:lstStyle/>
        <a:p>
          <a:endParaRPr lang="en-IN"/>
        </a:p>
      </dgm:t>
    </dgm:pt>
    <dgm:pt modelId="{0B629905-93C4-4734-A0F9-581FB808CE55}">
      <dgm:prSet custT="1"/>
      <dgm:spPr/>
      <dgm:t>
        <a:bodyPr/>
        <a:lstStyle/>
        <a:p>
          <a:pPr rtl="0"/>
          <a:r>
            <a:rPr lang="en-IN" sz="2400" b="1" dirty="0" smtClean="0"/>
            <a:t>THEMATIC APPERCEPTION TEST (TAT)</a:t>
          </a:r>
          <a:endParaRPr lang="en-IN" sz="2400" dirty="0"/>
        </a:p>
      </dgm:t>
    </dgm:pt>
    <dgm:pt modelId="{5EB9F81D-4481-4B54-BA53-5FE253CF94CD}" type="parTrans" cxnId="{5250FAFE-4AF4-44C8-83B0-73C33C976884}">
      <dgm:prSet/>
      <dgm:spPr/>
      <dgm:t>
        <a:bodyPr/>
        <a:lstStyle/>
        <a:p>
          <a:endParaRPr lang="en-IN"/>
        </a:p>
      </dgm:t>
    </dgm:pt>
    <dgm:pt modelId="{2D2784B0-EB73-48FF-8894-0DE97C35DDB4}" type="sibTrans" cxnId="{5250FAFE-4AF4-44C8-83B0-73C33C976884}">
      <dgm:prSet/>
      <dgm:spPr/>
      <dgm:t>
        <a:bodyPr/>
        <a:lstStyle/>
        <a:p>
          <a:endParaRPr lang="en-IN"/>
        </a:p>
      </dgm:t>
    </dgm:pt>
    <dgm:pt modelId="{733CED8A-0481-4CCC-BDA2-4D327ACF1892}">
      <dgm:prSet custT="1"/>
      <dgm:spPr/>
      <dgm:t>
        <a:bodyPr/>
        <a:lstStyle/>
        <a:p>
          <a:pPr rtl="0"/>
          <a:r>
            <a:rPr lang="en-IN" sz="2400" b="1" dirty="0" smtClean="0"/>
            <a:t>ROSENZWEIG’S PICTURE FRUSTATION STUDY</a:t>
          </a:r>
          <a:endParaRPr lang="en-IN" sz="2400" dirty="0"/>
        </a:p>
      </dgm:t>
    </dgm:pt>
    <dgm:pt modelId="{82911D95-24A5-4B9D-96DC-8B5F5ECC3E2E}" type="parTrans" cxnId="{C18DED66-B7FD-439E-9293-C3735A3985CF}">
      <dgm:prSet/>
      <dgm:spPr/>
      <dgm:t>
        <a:bodyPr/>
        <a:lstStyle/>
        <a:p>
          <a:endParaRPr lang="en-IN"/>
        </a:p>
      </dgm:t>
    </dgm:pt>
    <dgm:pt modelId="{EB0CC9E0-7A46-40F8-8F86-5B82588F9CD8}" type="sibTrans" cxnId="{C18DED66-B7FD-439E-9293-C3735A3985CF}">
      <dgm:prSet/>
      <dgm:spPr/>
      <dgm:t>
        <a:bodyPr/>
        <a:lstStyle/>
        <a:p>
          <a:endParaRPr lang="en-IN"/>
        </a:p>
      </dgm:t>
    </dgm:pt>
    <dgm:pt modelId="{EEF2AF8A-B196-4934-B1A7-B75AE9B6264D}">
      <dgm:prSet custT="1"/>
      <dgm:spPr/>
      <dgm:t>
        <a:bodyPr/>
        <a:lstStyle/>
        <a:p>
          <a:pPr rtl="0"/>
          <a:r>
            <a:rPr lang="en-IN" sz="2400" b="1" dirty="0" smtClean="0"/>
            <a:t>SENTENCE COMPLETION TEST </a:t>
          </a:r>
          <a:endParaRPr lang="en-IN" sz="2400" dirty="0"/>
        </a:p>
      </dgm:t>
    </dgm:pt>
    <dgm:pt modelId="{B33AB92B-93C5-456B-A8F4-77501AC4B3B6}" type="parTrans" cxnId="{FAC2EEBD-F2CF-478E-A9B4-656BC3CCA4B6}">
      <dgm:prSet/>
      <dgm:spPr/>
      <dgm:t>
        <a:bodyPr/>
        <a:lstStyle/>
        <a:p>
          <a:endParaRPr lang="en-IN"/>
        </a:p>
      </dgm:t>
    </dgm:pt>
    <dgm:pt modelId="{A2AB27C0-A486-4860-A818-16AFE1E255FE}" type="sibTrans" cxnId="{FAC2EEBD-F2CF-478E-A9B4-656BC3CCA4B6}">
      <dgm:prSet/>
      <dgm:spPr/>
      <dgm:t>
        <a:bodyPr/>
        <a:lstStyle/>
        <a:p>
          <a:endParaRPr lang="en-IN"/>
        </a:p>
      </dgm:t>
    </dgm:pt>
    <dgm:pt modelId="{0EDFE484-FAFC-4626-81BC-16696165484C}">
      <dgm:prSet custT="1"/>
      <dgm:spPr/>
      <dgm:t>
        <a:bodyPr/>
        <a:lstStyle/>
        <a:p>
          <a:pPr rtl="0"/>
          <a:r>
            <a:rPr lang="en-IN" sz="2400" b="1" dirty="0" smtClean="0"/>
            <a:t>DRAW A PERSON TEST</a:t>
          </a:r>
          <a:endParaRPr lang="en-IN" sz="2400" dirty="0"/>
        </a:p>
      </dgm:t>
    </dgm:pt>
    <dgm:pt modelId="{58B78146-33ED-4B8E-80B7-3ECAAC3FF51D}" type="parTrans" cxnId="{3FC5CE72-4435-4104-A329-97C6D2E6A8CE}">
      <dgm:prSet/>
      <dgm:spPr/>
      <dgm:t>
        <a:bodyPr/>
        <a:lstStyle/>
        <a:p>
          <a:endParaRPr lang="en-IN"/>
        </a:p>
      </dgm:t>
    </dgm:pt>
    <dgm:pt modelId="{34A2EC9B-C650-4385-A1D8-FF7033EB8A2C}" type="sibTrans" cxnId="{3FC5CE72-4435-4104-A329-97C6D2E6A8CE}">
      <dgm:prSet/>
      <dgm:spPr/>
      <dgm:t>
        <a:bodyPr/>
        <a:lstStyle/>
        <a:p>
          <a:endParaRPr lang="en-IN"/>
        </a:p>
      </dgm:t>
    </dgm:pt>
    <dgm:pt modelId="{6D941954-02DA-4742-B660-DCB085EC99B1}" type="pres">
      <dgm:prSet presAssocID="{088D8A67-DBCE-41FB-A01F-FFC528D7FE76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4FD3F987-4D09-479A-B50F-9B44ADE438F6}" type="pres">
      <dgm:prSet presAssocID="{075FB33B-ED81-41CA-A910-BB6321DA0136}" presName="circ1" presStyleLbl="vennNode1" presStyleIdx="0" presStyleCnt="6" custScaleY="107425"/>
      <dgm:spPr/>
    </dgm:pt>
    <dgm:pt modelId="{74A862CF-F8A4-4F4B-9C86-8F6AE0D5561C}" type="pres">
      <dgm:prSet presAssocID="{075FB33B-ED81-41CA-A910-BB6321DA0136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2791ED64-28BF-4B08-8762-020E5AF0CC7E}" type="pres">
      <dgm:prSet presAssocID="{A860B0B2-B2DE-406B-8334-541D03E92DAC}" presName="circ2" presStyleLbl="vennNode1" presStyleIdx="1" presStyleCnt="6"/>
      <dgm:spPr/>
    </dgm:pt>
    <dgm:pt modelId="{88751179-9D91-459B-B2D2-0DFD4E2ECFE9}" type="pres">
      <dgm:prSet presAssocID="{A860B0B2-B2DE-406B-8334-541D03E92DAC}" presName="circ2Tx" presStyleLbl="revTx" presStyleIdx="0" presStyleCnt="0" custScaleX="126681" custScaleY="151630" custLinFactNeighborX="-35495" custLinFactNeighborY="-407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A727896D-721E-4E6D-A423-E2A8CF12C309}" type="pres">
      <dgm:prSet presAssocID="{0B629905-93C4-4734-A0F9-581FB808CE55}" presName="circ3" presStyleLbl="vennNode1" presStyleIdx="2" presStyleCnt="6"/>
      <dgm:spPr/>
    </dgm:pt>
    <dgm:pt modelId="{2D0DA68C-5A6A-4F9F-B1CF-CEDCB0C6FE4A}" type="pres">
      <dgm:prSet presAssocID="{0B629905-93C4-4734-A0F9-581FB808CE55}" presName="circ3Tx" presStyleLbl="revTx" presStyleIdx="0" presStyleCnt="0" custScaleX="124636" custLinFactNeighborX="2485" custLinFactNeighborY="-2889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E89E280A-0F79-446B-AEB3-F7F1F626F330}" type="pres">
      <dgm:prSet presAssocID="{733CED8A-0481-4CCC-BDA2-4D327ACF1892}" presName="circ4" presStyleLbl="vennNode1" presStyleIdx="3" presStyleCnt="6"/>
      <dgm:spPr/>
    </dgm:pt>
    <dgm:pt modelId="{3ECB66D4-ABD1-47EB-9CDE-F07101875327}" type="pres">
      <dgm:prSet presAssocID="{733CED8A-0481-4CCC-BDA2-4D327ACF1892}" presName="circ4Tx" presStyleLbl="revTx" presStyleIdx="0" presStyleCnt="0" custScaleX="130187" custScaleY="15297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57290602-5DE6-4B4D-97DE-EF4431B036B5}" type="pres">
      <dgm:prSet presAssocID="{EEF2AF8A-B196-4934-B1A7-B75AE9B6264D}" presName="circ5" presStyleLbl="vennNode1" presStyleIdx="4" presStyleCnt="6"/>
      <dgm:spPr/>
    </dgm:pt>
    <dgm:pt modelId="{123054B2-FD54-4B92-8495-839F1E5033DC}" type="pres">
      <dgm:prSet presAssocID="{EEF2AF8A-B196-4934-B1A7-B75AE9B6264D}" presName="circ5Tx" presStyleLbl="revTx" presStyleIdx="0" presStyleCnt="0" custScaleX="125661" custLinFactNeighborX="2395" custLinFactNeighborY="-228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9CFE5163-A1AD-4197-8E4E-0EC0C2943DB5}" type="pres">
      <dgm:prSet presAssocID="{0EDFE484-FAFC-4626-81BC-16696165484C}" presName="circ6" presStyleLbl="vennNode1" presStyleIdx="5" presStyleCnt="6"/>
      <dgm:spPr/>
    </dgm:pt>
    <dgm:pt modelId="{D67A9DF1-D45F-44A8-91EB-C9A4750C9B75}" type="pres">
      <dgm:prSet presAssocID="{0EDFE484-FAFC-4626-81BC-16696165484C}" presName="circ6Tx" presStyleLbl="revTx" presStyleIdx="0" presStyleCnt="0" custLinFactNeighborX="34984" custLinFactNeighborY="-366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ED9C47D3-D1B3-4AE5-8C2C-04109C3DAC2D}" srcId="{088D8A67-DBCE-41FB-A01F-FFC528D7FE76}" destId="{A860B0B2-B2DE-406B-8334-541D03E92DAC}" srcOrd="1" destOrd="0" parTransId="{377D0022-671D-48F2-A5A0-1DBB6AC06173}" sibTransId="{1BCD6BEA-5EEB-4F85-AC58-C3CCB7E58827}"/>
    <dgm:cxn modelId="{2D50E9AF-F5DE-45C3-85C6-31D3D13C0550}" type="presOf" srcId="{733CED8A-0481-4CCC-BDA2-4D327ACF1892}" destId="{3ECB66D4-ABD1-47EB-9CDE-F07101875327}" srcOrd="0" destOrd="0" presId="urn:microsoft.com/office/officeart/2005/8/layout/venn1"/>
    <dgm:cxn modelId="{3429CB1E-7709-4E0A-8B8E-77B91E4CCF40}" type="presOf" srcId="{075FB33B-ED81-41CA-A910-BB6321DA0136}" destId="{74A862CF-F8A4-4F4B-9C86-8F6AE0D5561C}" srcOrd="0" destOrd="0" presId="urn:microsoft.com/office/officeart/2005/8/layout/venn1"/>
    <dgm:cxn modelId="{1F1C864E-0A3B-4368-B1A8-D2538A0E6CED}" srcId="{088D8A67-DBCE-41FB-A01F-FFC528D7FE76}" destId="{075FB33B-ED81-41CA-A910-BB6321DA0136}" srcOrd="0" destOrd="0" parTransId="{02651A10-9E06-49F8-82B2-2B250EB66168}" sibTransId="{B0F2DAEF-70A5-4E2C-8D8E-7A92750D8513}"/>
    <dgm:cxn modelId="{5250FAFE-4AF4-44C8-83B0-73C33C976884}" srcId="{088D8A67-DBCE-41FB-A01F-FFC528D7FE76}" destId="{0B629905-93C4-4734-A0F9-581FB808CE55}" srcOrd="2" destOrd="0" parTransId="{5EB9F81D-4481-4B54-BA53-5FE253CF94CD}" sibTransId="{2D2784B0-EB73-48FF-8894-0DE97C35DDB4}"/>
    <dgm:cxn modelId="{9EB935DC-54E7-43E9-BA1C-5E064FFF128A}" type="presOf" srcId="{A860B0B2-B2DE-406B-8334-541D03E92DAC}" destId="{88751179-9D91-459B-B2D2-0DFD4E2ECFE9}" srcOrd="0" destOrd="0" presId="urn:microsoft.com/office/officeart/2005/8/layout/venn1"/>
    <dgm:cxn modelId="{F1AD9055-C932-4FCD-8533-30A3245A0FB8}" type="presOf" srcId="{088D8A67-DBCE-41FB-A01F-FFC528D7FE76}" destId="{6D941954-02DA-4742-B660-DCB085EC99B1}" srcOrd="0" destOrd="0" presId="urn:microsoft.com/office/officeart/2005/8/layout/venn1"/>
    <dgm:cxn modelId="{C18DED66-B7FD-439E-9293-C3735A3985CF}" srcId="{088D8A67-DBCE-41FB-A01F-FFC528D7FE76}" destId="{733CED8A-0481-4CCC-BDA2-4D327ACF1892}" srcOrd="3" destOrd="0" parTransId="{82911D95-24A5-4B9D-96DC-8B5F5ECC3E2E}" sibTransId="{EB0CC9E0-7A46-40F8-8F86-5B82588F9CD8}"/>
    <dgm:cxn modelId="{36AB3BC3-8375-4371-9273-1F446B7E7B7D}" type="presOf" srcId="{0B629905-93C4-4734-A0F9-581FB808CE55}" destId="{2D0DA68C-5A6A-4F9F-B1CF-CEDCB0C6FE4A}" srcOrd="0" destOrd="0" presId="urn:microsoft.com/office/officeart/2005/8/layout/venn1"/>
    <dgm:cxn modelId="{3FC5CE72-4435-4104-A329-97C6D2E6A8CE}" srcId="{088D8A67-DBCE-41FB-A01F-FFC528D7FE76}" destId="{0EDFE484-FAFC-4626-81BC-16696165484C}" srcOrd="5" destOrd="0" parTransId="{58B78146-33ED-4B8E-80B7-3ECAAC3FF51D}" sibTransId="{34A2EC9B-C650-4385-A1D8-FF7033EB8A2C}"/>
    <dgm:cxn modelId="{4F17D0D3-C7EA-469C-887B-0F97E9649091}" type="presOf" srcId="{0EDFE484-FAFC-4626-81BC-16696165484C}" destId="{D67A9DF1-D45F-44A8-91EB-C9A4750C9B75}" srcOrd="0" destOrd="0" presId="urn:microsoft.com/office/officeart/2005/8/layout/venn1"/>
    <dgm:cxn modelId="{816E35AE-1980-4058-BC6C-2E7BBF17D3B8}" type="presOf" srcId="{EEF2AF8A-B196-4934-B1A7-B75AE9B6264D}" destId="{123054B2-FD54-4B92-8495-839F1E5033DC}" srcOrd="0" destOrd="0" presId="urn:microsoft.com/office/officeart/2005/8/layout/venn1"/>
    <dgm:cxn modelId="{FAC2EEBD-F2CF-478E-A9B4-656BC3CCA4B6}" srcId="{088D8A67-DBCE-41FB-A01F-FFC528D7FE76}" destId="{EEF2AF8A-B196-4934-B1A7-B75AE9B6264D}" srcOrd="4" destOrd="0" parTransId="{B33AB92B-93C5-456B-A8F4-77501AC4B3B6}" sibTransId="{A2AB27C0-A486-4860-A818-16AFE1E255FE}"/>
    <dgm:cxn modelId="{6A6EBBCB-A5AF-48EF-BABE-19F960435786}" type="presParOf" srcId="{6D941954-02DA-4742-B660-DCB085EC99B1}" destId="{4FD3F987-4D09-479A-B50F-9B44ADE438F6}" srcOrd="0" destOrd="0" presId="urn:microsoft.com/office/officeart/2005/8/layout/venn1"/>
    <dgm:cxn modelId="{94B7EF57-F952-471A-A04C-1C9D93FA2867}" type="presParOf" srcId="{6D941954-02DA-4742-B660-DCB085EC99B1}" destId="{74A862CF-F8A4-4F4B-9C86-8F6AE0D5561C}" srcOrd="1" destOrd="0" presId="urn:microsoft.com/office/officeart/2005/8/layout/venn1"/>
    <dgm:cxn modelId="{AE76BCB6-833D-439D-AB47-EC65ACF059AF}" type="presParOf" srcId="{6D941954-02DA-4742-B660-DCB085EC99B1}" destId="{2791ED64-28BF-4B08-8762-020E5AF0CC7E}" srcOrd="2" destOrd="0" presId="urn:microsoft.com/office/officeart/2005/8/layout/venn1"/>
    <dgm:cxn modelId="{FD46C400-7EAA-41F2-A475-F2FD0FC3CDFE}" type="presParOf" srcId="{6D941954-02DA-4742-B660-DCB085EC99B1}" destId="{88751179-9D91-459B-B2D2-0DFD4E2ECFE9}" srcOrd="3" destOrd="0" presId="urn:microsoft.com/office/officeart/2005/8/layout/venn1"/>
    <dgm:cxn modelId="{2F65CEFC-7181-461F-A968-AE92F299C94A}" type="presParOf" srcId="{6D941954-02DA-4742-B660-DCB085EC99B1}" destId="{A727896D-721E-4E6D-A423-E2A8CF12C309}" srcOrd="4" destOrd="0" presId="urn:microsoft.com/office/officeart/2005/8/layout/venn1"/>
    <dgm:cxn modelId="{BD45AE0B-65E0-41A5-A0D3-769E616B2E73}" type="presParOf" srcId="{6D941954-02DA-4742-B660-DCB085EC99B1}" destId="{2D0DA68C-5A6A-4F9F-B1CF-CEDCB0C6FE4A}" srcOrd="5" destOrd="0" presId="urn:microsoft.com/office/officeart/2005/8/layout/venn1"/>
    <dgm:cxn modelId="{9DAE4455-CAAD-420B-A41F-6ADDD0A18AA2}" type="presParOf" srcId="{6D941954-02DA-4742-B660-DCB085EC99B1}" destId="{E89E280A-0F79-446B-AEB3-F7F1F626F330}" srcOrd="6" destOrd="0" presId="urn:microsoft.com/office/officeart/2005/8/layout/venn1"/>
    <dgm:cxn modelId="{A24E937E-200D-4B49-B68A-E6EA5E0E4171}" type="presParOf" srcId="{6D941954-02DA-4742-B660-DCB085EC99B1}" destId="{3ECB66D4-ABD1-47EB-9CDE-F07101875327}" srcOrd="7" destOrd="0" presId="urn:microsoft.com/office/officeart/2005/8/layout/venn1"/>
    <dgm:cxn modelId="{2AB1A11B-7E56-4BAB-8CD9-AA90AA033B2D}" type="presParOf" srcId="{6D941954-02DA-4742-B660-DCB085EC99B1}" destId="{57290602-5DE6-4B4D-97DE-EF4431B036B5}" srcOrd="8" destOrd="0" presId="urn:microsoft.com/office/officeart/2005/8/layout/venn1"/>
    <dgm:cxn modelId="{4A64CD45-57BE-4F41-A8AF-181E3E52192B}" type="presParOf" srcId="{6D941954-02DA-4742-B660-DCB085EC99B1}" destId="{123054B2-FD54-4B92-8495-839F1E5033DC}" srcOrd="9" destOrd="0" presId="urn:microsoft.com/office/officeart/2005/8/layout/venn1"/>
    <dgm:cxn modelId="{91DE0D2D-03C6-41ED-B2EC-FF5DD53440AD}" type="presParOf" srcId="{6D941954-02DA-4742-B660-DCB085EC99B1}" destId="{9CFE5163-A1AD-4197-8E4E-0EC0C2943DB5}" srcOrd="10" destOrd="0" presId="urn:microsoft.com/office/officeart/2005/8/layout/venn1"/>
    <dgm:cxn modelId="{B2DFF866-BCF5-4EF3-B117-2E442E5575CB}" type="presParOf" srcId="{6D941954-02DA-4742-B660-DCB085EC99B1}" destId="{D67A9DF1-D45F-44A8-91EB-C9A4750C9B75}" srcOrd="11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37D9F1B-A92D-4CD3-805B-3EAD84A1A7B1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IN"/>
        </a:p>
      </dgm:t>
    </dgm:pt>
    <dgm:pt modelId="{F51AA34D-EF11-459E-8695-1A75EA0B83B7}">
      <dgm:prSet/>
      <dgm:spPr/>
      <dgm:t>
        <a:bodyPr/>
        <a:lstStyle/>
        <a:p>
          <a:pPr rtl="0"/>
          <a:r>
            <a:rPr lang="en-IN" b="1" smtClean="0"/>
            <a:t>Observation of behaviour under certain circumstances serves as the basis of behavioural analysis.</a:t>
          </a:r>
          <a:endParaRPr lang="en-IN"/>
        </a:p>
      </dgm:t>
    </dgm:pt>
    <dgm:pt modelId="{A49C9072-9052-4010-94A3-797830B1E8F7}" type="parTrans" cxnId="{28ED49AD-1854-4994-86FB-ADB8AC2AB669}">
      <dgm:prSet/>
      <dgm:spPr/>
      <dgm:t>
        <a:bodyPr/>
        <a:lstStyle/>
        <a:p>
          <a:endParaRPr lang="en-IN"/>
        </a:p>
      </dgm:t>
    </dgm:pt>
    <dgm:pt modelId="{EE25E67B-5C4F-49B9-AE1B-5F7E3F39A5C4}" type="sibTrans" cxnId="{28ED49AD-1854-4994-86FB-ADB8AC2AB669}">
      <dgm:prSet/>
      <dgm:spPr/>
      <dgm:t>
        <a:bodyPr/>
        <a:lstStyle/>
        <a:p>
          <a:endParaRPr lang="en-IN"/>
        </a:p>
      </dgm:t>
    </dgm:pt>
    <dgm:pt modelId="{F002182E-6347-4101-A5C6-6556F982DDA2}">
      <dgm:prSet/>
      <dgm:spPr/>
      <dgm:t>
        <a:bodyPr/>
        <a:lstStyle/>
        <a:p>
          <a:pPr rtl="0"/>
          <a:r>
            <a:rPr lang="en-IN" b="1" smtClean="0"/>
            <a:t>Interview , observation , behavioural rating , nomination and situation tests . </a:t>
          </a:r>
          <a:endParaRPr lang="en-IN"/>
        </a:p>
      </dgm:t>
    </dgm:pt>
    <dgm:pt modelId="{1AB64AB6-4830-49B0-AE58-9B376E1494F9}" type="parTrans" cxnId="{C39F89E0-2C2D-44A5-B008-44F858791988}">
      <dgm:prSet/>
      <dgm:spPr/>
      <dgm:t>
        <a:bodyPr/>
        <a:lstStyle/>
        <a:p>
          <a:endParaRPr lang="en-IN"/>
        </a:p>
      </dgm:t>
    </dgm:pt>
    <dgm:pt modelId="{E88A7761-20B0-4439-870B-2643880EFF71}" type="sibTrans" cxnId="{C39F89E0-2C2D-44A5-B008-44F858791988}">
      <dgm:prSet/>
      <dgm:spPr/>
      <dgm:t>
        <a:bodyPr/>
        <a:lstStyle/>
        <a:p>
          <a:endParaRPr lang="en-IN"/>
        </a:p>
      </dgm:t>
    </dgm:pt>
    <dgm:pt modelId="{10929C55-9D6A-452C-82E5-D64D97A79249}" type="pres">
      <dgm:prSet presAssocID="{737D9F1B-A92D-4CD3-805B-3EAD84A1A7B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7C29AC38-E2AE-44B3-815B-18B4E960EFE5}" type="pres">
      <dgm:prSet presAssocID="{F51AA34D-EF11-459E-8695-1A75EA0B83B7}" presName="parentText" presStyleLbl="node1" presStyleIdx="0" presStyleCnt="2" custLinFactY="-19238" custLinFactNeighborX="34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F57067B1-AF44-43EE-BC99-362800C04EAF}" type="pres">
      <dgm:prSet presAssocID="{EE25E67B-5C4F-49B9-AE1B-5F7E3F39A5C4}" presName="spacer" presStyleCnt="0"/>
      <dgm:spPr/>
    </dgm:pt>
    <dgm:pt modelId="{9E2C8312-9EFC-4D99-8CD6-FCB99CC51D6F}" type="pres">
      <dgm:prSet presAssocID="{F002182E-6347-4101-A5C6-6556F982DDA2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FE09618C-59FA-48F4-90CF-AF4C3B7AE215}" type="presOf" srcId="{F51AA34D-EF11-459E-8695-1A75EA0B83B7}" destId="{7C29AC38-E2AE-44B3-815B-18B4E960EFE5}" srcOrd="0" destOrd="0" presId="urn:microsoft.com/office/officeart/2005/8/layout/vList2"/>
    <dgm:cxn modelId="{C39F89E0-2C2D-44A5-B008-44F858791988}" srcId="{737D9F1B-A92D-4CD3-805B-3EAD84A1A7B1}" destId="{F002182E-6347-4101-A5C6-6556F982DDA2}" srcOrd="1" destOrd="0" parTransId="{1AB64AB6-4830-49B0-AE58-9B376E1494F9}" sibTransId="{E88A7761-20B0-4439-870B-2643880EFF71}"/>
    <dgm:cxn modelId="{099FFF95-6453-47EA-8C68-C46FC309CB48}" type="presOf" srcId="{737D9F1B-A92D-4CD3-805B-3EAD84A1A7B1}" destId="{10929C55-9D6A-452C-82E5-D64D97A79249}" srcOrd="0" destOrd="0" presId="urn:microsoft.com/office/officeart/2005/8/layout/vList2"/>
    <dgm:cxn modelId="{28ED49AD-1854-4994-86FB-ADB8AC2AB669}" srcId="{737D9F1B-A92D-4CD3-805B-3EAD84A1A7B1}" destId="{F51AA34D-EF11-459E-8695-1A75EA0B83B7}" srcOrd="0" destOrd="0" parTransId="{A49C9072-9052-4010-94A3-797830B1E8F7}" sibTransId="{EE25E67B-5C4F-49B9-AE1B-5F7E3F39A5C4}"/>
    <dgm:cxn modelId="{DD7145BA-8C64-4E68-B269-84F1150E9AFE}" type="presOf" srcId="{F002182E-6347-4101-A5C6-6556F982DDA2}" destId="{9E2C8312-9EFC-4D99-8CD6-FCB99CC51D6F}" srcOrd="0" destOrd="0" presId="urn:microsoft.com/office/officeart/2005/8/layout/vList2"/>
    <dgm:cxn modelId="{4D9AAAA2-8C75-4C84-B55E-4BC79C5DF6BE}" type="presParOf" srcId="{10929C55-9D6A-452C-82E5-D64D97A79249}" destId="{7C29AC38-E2AE-44B3-815B-18B4E960EFE5}" srcOrd="0" destOrd="0" presId="urn:microsoft.com/office/officeart/2005/8/layout/vList2"/>
    <dgm:cxn modelId="{F7615047-0501-4D03-9C00-5806D8B9B0D6}" type="presParOf" srcId="{10929C55-9D6A-452C-82E5-D64D97A79249}" destId="{F57067B1-AF44-43EE-BC99-362800C04EAF}" srcOrd="1" destOrd="0" presId="urn:microsoft.com/office/officeart/2005/8/layout/vList2"/>
    <dgm:cxn modelId="{B4D8244B-DE26-4077-98C4-AE5F67921840}" type="presParOf" srcId="{10929C55-9D6A-452C-82E5-D64D97A79249}" destId="{9E2C8312-9EFC-4D99-8CD6-FCB99CC51D6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6100CB-63CB-4B38-A026-23E7C69EC338}">
      <dsp:nvSpPr>
        <dsp:cNvPr id="0" name=""/>
        <dsp:cNvSpPr/>
      </dsp:nvSpPr>
      <dsp:spPr>
        <a:xfrm>
          <a:off x="3874896" y="910617"/>
          <a:ext cx="3970312" cy="3970139"/>
        </a:xfrm>
        <a:prstGeom prst="donut">
          <a:avLst>
            <a:gd name="adj" fmla="val 110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9DCD8B-40DA-45D0-A138-DC571A784F38}">
      <dsp:nvSpPr>
        <dsp:cNvPr id="0" name=""/>
        <dsp:cNvSpPr/>
      </dsp:nvSpPr>
      <dsp:spPr>
        <a:xfrm>
          <a:off x="0" y="225035"/>
          <a:ext cx="4883100" cy="507507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45A623-0DB4-45DF-85F1-6A82972869E2}">
      <dsp:nvSpPr>
        <dsp:cNvPr id="0" name=""/>
        <dsp:cNvSpPr/>
      </dsp:nvSpPr>
      <dsp:spPr>
        <a:xfrm>
          <a:off x="4459074" y="1249693"/>
          <a:ext cx="2918455" cy="3292148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500" b="1" kern="1200" dirty="0" smtClean="0"/>
            <a:t>WHAT DO YOU UNDERSTAND FROM THIS PICTURE ?</a:t>
          </a:r>
          <a:endParaRPr lang="en-IN" sz="2500" b="1" kern="1200" dirty="0"/>
        </a:p>
      </dsp:txBody>
      <dsp:txXfrm>
        <a:off x="4886472" y="1731817"/>
        <a:ext cx="2063659" cy="23279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4343A-DE3C-4898-8CAB-F0DEE45DB5B0}">
      <dsp:nvSpPr>
        <dsp:cNvPr id="0" name=""/>
        <dsp:cNvSpPr/>
      </dsp:nvSpPr>
      <dsp:spPr>
        <a:xfrm>
          <a:off x="-6031190" y="-922847"/>
          <a:ext cx="7179696" cy="7179696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61A13D-33B1-4BB5-B7F2-12B4737134E4}">
      <dsp:nvSpPr>
        <dsp:cNvPr id="0" name=""/>
        <dsp:cNvSpPr/>
      </dsp:nvSpPr>
      <dsp:spPr>
        <a:xfrm>
          <a:off x="761980" y="152397"/>
          <a:ext cx="5963348" cy="13715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6773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900" kern="1200" dirty="0" smtClean="0"/>
            <a:t>Has both physical and psychological components.</a:t>
          </a:r>
        </a:p>
      </dsp:txBody>
      <dsp:txXfrm>
        <a:off x="761980" y="152397"/>
        <a:ext cx="5963348" cy="1371595"/>
      </dsp:txXfrm>
    </dsp:sp>
    <dsp:sp modelId="{575B0797-773B-4CC0-8DD0-A79147D4781B}">
      <dsp:nvSpPr>
        <dsp:cNvPr id="0" name=""/>
        <dsp:cNvSpPr/>
      </dsp:nvSpPr>
      <dsp:spPr>
        <a:xfrm>
          <a:off x="412282" y="762001"/>
          <a:ext cx="652881" cy="609596"/>
        </a:xfrm>
        <a:prstGeom prst="ellipse">
          <a:avLst/>
        </a:prstGeom>
        <a:solidFill>
          <a:schemeClr val="tx2">
            <a:lumMod val="5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8CD9E2-76B6-469A-9C38-671F959AEAC8}">
      <dsp:nvSpPr>
        <dsp:cNvPr id="0" name=""/>
        <dsp:cNvSpPr/>
      </dsp:nvSpPr>
      <dsp:spPr>
        <a:xfrm>
          <a:off x="1066791" y="1828799"/>
          <a:ext cx="5575566" cy="16764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6773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900" kern="1200" dirty="0" smtClean="0"/>
            <a:t>Behaviour is unique and do not change with time.</a:t>
          </a:r>
          <a:endParaRPr lang="en-IN" sz="2900" kern="1200" dirty="0"/>
        </a:p>
      </dsp:txBody>
      <dsp:txXfrm>
        <a:off x="1066791" y="1828799"/>
        <a:ext cx="5575566" cy="1676401"/>
      </dsp:txXfrm>
    </dsp:sp>
    <dsp:sp modelId="{C7E73E2A-9C4B-4CA3-849D-91AEBB87A4A5}">
      <dsp:nvSpPr>
        <dsp:cNvPr id="0" name=""/>
        <dsp:cNvSpPr/>
      </dsp:nvSpPr>
      <dsp:spPr>
        <a:xfrm>
          <a:off x="806845" y="2362201"/>
          <a:ext cx="639319" cy="609596"/>
        </a:xfrm>
        <a:prstGeom prst="ellipse">
          <a:avLst/>
        </a:prstGeom>
        <a:solidFill>
          <a:schemeClr val="tx2">
            <a:lumMod val="5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1CD504-2B79-4D38-A2B8-9687CA4F4CC4}">
      <dsp:nvSpPr>
        <dsp:cNvPr id="0" name=""/>
        <dsp:cNvSpPr/>
      </dsp:nvSpPr>
      <dsp:spPr>
        <a:xfrm>
          <a:off x="761980" y="3733805"/>
          <a:ext cx="5963348" cy="15239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6773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900" kern="1200" dirty="0" smtClean="0"/>
            <a:t>It is dynamic in nature due to change in internal and external factors.</a:t>
          </a:r>
          <a:endParaRPr lang="en-IN" sz="2900" kern="1200" dirty="0"/>
        </a:p>
      </dsp:txBody>
      <dsp:txXfrm>
        <a:off x="761980" y="3733805"/>
        <a:ext cx="5963348" cy="1523998"/>
      </dsp:txXfrm>
    </dsp:sp>
    <dsp:sp modelId="{6C97D3B3-F264-4CF4-8DB6-4C00C4B1D157}">
      <dsp:nvSpPr>
        <dsp:cNvPr id="0" name=""/>
        <dsp:cNvSpPr/>
      </dsp:nvSpPr>
      <dsp:spPr>
        <a:xfrm>
          <a:off x="412282" y="3962401"/>
          <a:ext cx="652881" cy="609596"/>
        </a:xfrm>
        <a:prstGeom prst="ellipse">
          <a:avLst/>
        </a:prstGeom>
        <a:solidFill>
          <a:schemeClr val="tx1">
            <a:lumMod val="95000"/>
            <a:lumOff val="5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8DB4BB-A576-4587-8475-550E29784F18}">
      <dsp:nvSpPr>
        <dsp:cNvPr id="0" name=""/>
        <dsp:cNvSpPr/>
      </dsp:nvSpPr>
      <dsp:spPr>
        <a:xfrm>
          <a:off x="0" y="77638"/>
          <a:ext cx="7848600" cy="94284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000" b="1" kern="1200" dirty="0" smtClean="0"/>
            <a:t>Why do we need to assess personality ?</a:t>
          </a:r>
          <a:endParaRPr lang="en-IN" sz="3000" kern="1200" dirty="0"/>
        </a:p>
      </dsp:txBody>
      <dsp:txXfrm>
        <a:off x="46026" y="123664"/>
        <a:ext cx="7756548" cy="850791"/>
      </dsp:txXfrm>
    </dsp:sp>
    <dsp:sp modelId="{076C214F-B837-4419-BC83-25FE09620CBC}">
      <dsp:nvSpPr>
        <dsp:cNvPr id="0" name=""/>
        <dsp:cNvSpPr/>
      </dsp:nvSpPr>
      <dsp:spPr>
        <a:xfrm>
          <a:off x="0" y="1020481"/>
          <a:ext cx="7848600" cy="4769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9193" tIns="38100" rIns="213360" bIns="3810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IN" sz="2300" kern="1200" dirty="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N" sz="2300" b="1" kern="1200" dirty="0" smtClean="0"/>
            <a:t>A formal effort aimed at understanding personality of an individual.</a:t>
          </a:r>
          <a:endParaRPr lang="en-IN" sz="2300" kern="1200" dirty="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N" sz="2300" b="1" kern="1200" dirty="0" smtClean="0"/>
            <a:t>Assessment refers to the procedures used to evaluate or differentiate people on the basis of certain characteristics .</a:t>
          </a:r>
          <a:endParaRPr lang="en-IN" sz="2300" kern="1200" dirty="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N" sz="2300" b="1" kern="1200" smtClean="0"/>
            <a:t>Goal is to understand and predict behaviour with minimum error and maximum accuracy.</a:t>
          </a:r>
          <a:endParaRPr lang="en-IN" sz="2300" kern="120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N" sz="2300" b="1" kern="1200" smtClean="0"/>
            <a:t>Try to study how an individual will behave in a given situation.</a:t>
          </a:r>
          <a:endParaRPr lang="en-IN" sz="2300" kern="120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N" sz="2300" b="1" kern="1200" smtClean="0"/>
            <a:t>It is useful for diagnosis , training , placements , counselling .</a:t>
          </a:r>
          <a:endParaRPr lang="en-IN" sz="2300" kern="1200"/>
        </a:p>
      </dsp:txBody>
      <dsp:txXfrm>
        <a:off x="0" y="1020481"/>
        <a:ext cx="7848600" cy="476928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6910A8-9D43-41B4-9F6A-0927DC3C3815}">
      <dsp:nvSpPr>
        <dsp:cNvPr id="0" name=""/>
        <dsp:cNvSpPr/>
      </dsp:nvSpPr>
      <dsp:spPr>
        <a:xfrm>
          <a:off x="1209674" y="0"/>
          <a:ext cx="4191000" cy="4191000"/>
        </a:xfrm>
        <a:prstGeom prst="triangle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3">
              <a:alpha val="90000"/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705695F-FBBD-467A-A0AD-F2E3987C64F7}">
      <dsp:nvSpPr>
        <dsp:cNvPr id="0" name=""/>
        <dsp:cNvSpPr/>
      </dsp:nvSpPr>
      <dsp:spPr>
        <a:xfrm>
          <a:off x="3302151" y="456451"/>
          <a:ext cx="2724150" cy="7375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Psychometric</a:t>
          </a:r>
          <a:r>
            <a:rPr lang="en-IN" sz="1900" b="1" kern="1200" dirty="0" smtClean="0"/>
            <a:t> </a:t>
          </a:r>
          <a:endParaRPr lang="en-IN" sz="1900" kern="1200" dirty="0"/>
        </a:p>
      </dsp:txBody>
      <dsp:txXfrm>
        <a:off x="3338154" y="492454"/>
        <a:ext cx="2652144" cy="665511"/>
      </dsp:txXfrm>
    </dsp:sp>
    <dsp:sp modelId="{64D13013-98D3-4F35-823F-6EEE62558901}">
      <dsp:nvSpPr>
        <dsp:cNvPr id="0" name=""/>
        <dsp:cNvSpPr/>
      </dsp:nvSpPr>
      <dsp:spPr>
        <a:xfrm>
          <a:off x="3759345" y="1371600"/>
          <a:ext cx="2724150" cy="7375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Self report </a:t>
          </a:r>
          <a:endParaRPr lang="en-IN" sz="2400" kern="1200" dirty="0"/>
        </a:p>
      </dsp:txBody>
      <dsp:txXfrm>
        <a:off x="3795348" y="1407603"/>
        <a:ext cx="2652144" cy="665511"/>
      </dsp:txXfrm>
    </dsp:sp>
    <dsp:sp modelId="{2F61F8A9-13CB-4ACF-BFAB-8B000B4ECB48}">
      <dsp:nvSpPr>
        <dsp:cNvPr id="0" name=""/>
        <dsp:cNvSpPr/>
      </dsp:nvSpPr>
      <dsp:spPr>
        <a:xfrm>
          <a:off x="4064150" y="2267160"/>
          <a:ext cx="2724150" cy="77142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Projective techniques</a:t>
          </a:r>
          <a:endParaRPr lang="en-IN" sz="2400" kern="1200" dirty="0"/>
        </a:p>
      </dsp:txBody>
      <dsp:txXfrm>
        <a:off x="4101808" y="2304818"/>
        <a:ext cx="2648834" cy="696105"/>
      </dsp:txXfrm>
    </dsp:sp>
    <dsp:sp modelId="{835D235D-59F5-4B63-AD37-56EE329B663D}">
      <dsp:nvSpPr>
        <dsp:cNvPr id="0" name=""/>
        <dsp:cNvSpPr/>
      </dsp:nvSpPr>
      <dsp:spPr>
        <a:xfrm>
          <a:off x="4514850" y="3352801"/>
          <a:ext cx="2724150" cy="7375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Behavioural rating</a:t>
          </a:r>
          <a:endParaRPr lang="en-IN" sz="2400" kern="1200" dirty="0"/>
        </a:p>
      </dsp:txBody>
      <dsp:txXfrm>
        <a:off x="4550853" y="3388804"/>
        <a:ext cx="2652144" cy="66551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D3F987-4D09-479A-B50F-9B44ADE438F6}">
      <dsp:nvSpPr>
        <dsp:cNvPr id="0" name=""/>
        <dsp:cNvSpPr/>
      </dsp:nvSpPr>
      <dsp:spPr>
        <a:xfrm>
          <a:off x="3129654" y="931167"/>
          <a:ext cx="1504005" cy="161567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74A862CF-F8A4-4F4B-9C86-8F6AE0D5561C}">
      <dsp:nvSpPr>
        <dsp:cNvPr id="0" name=""/>
        <dsp:cNvSpPr/>
      </dsp:nvSpPr>
      <dsp:spPr>
        <a:xfrm>
          <a:off x="2941653" y="-135635"/>
          <a:ext cx="1880006" cy="102412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6500" kern="1200"/>
        </a:p>
      </dsp:txBody>
      <dsp:txXfrm>
        <a:off x="2941653" y="-135635"/>
        <a:ext cx="1880006" cy="1024128"/>
      </dsp:txXfrm>
    </dsp:sp>
    <dsp:sp modelId="{2791ED64-28BF-4B08-8762-020E5AF0CC7E}">
      <dsp:nvSpPr>
        <dsp:cNvPr id="0" name=""/>
        <dsp:cNvSpPr/>
      </dsp:nvSpPr>
      <dsp:spPr>
        <a:xfrm>
          <a:off x="3617829" y="1268882"/>
          <a:ext cx="1504005" cy="150400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8751179-9D91-459B-B2D2-0DFD4E2ECFE9}">
      <dsp:nvSpPr>
        <dsp:cNvPr id="0" name=""/>
        <dsp:cNvSpPr/>
      </dsp:nvSpPr>
      <dsp:spPr>
        <a:xfrm>
          <a:off x="4363318" y="92965"/>
          <a:ext cx="2256973" cy="1700779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RORSCHACH INK BLOT TEST</a:t>
          </a:r>
          <a:endParaRPr lang="en-IN" sz="2400" kern="1200" dirty="0"/>
        </a:p>
      </dsp:txBody>
      <dsp:txXfrm>
        <a:off x="4363318" y="92965"/>
        <a:ext cx="2256973" cy="1700779"/>
      </dsp:txXfrm>
    </dsp:sp>
    <dsp:sp modelId="{A727896D-721E-4E6D-A423-E2A8CF12C309}">
      <dsp:nvSpPr>
        <dsp:cNvPr id="0" name=""/>
        <dsp:cNvSpPr/>
      </dsp:nvSpPr>
      <dsp:spPr>
        <a:xfrm>
          <a:off x="3617829" y="1832640"/>
          <a:ext cx="1504005" cy="150400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D0DA68C-5A6A-4F9F-B1CF-CEDCB0C6FE4A}">
      <dsp:nvSpPr>
        <dsp:cNvPr id="0" name=""/>
        <dsp:cNvSpPr/>
      </dsp:nvSpPr>
      <dsp:spPr>
        <a:xfrm>
          <a:off x="5058194" y="2150365"/>
          <a:ext cx="2220539" cy="125333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THEMATIC APPERCEPTION TEST (TAT)</a:t>
          </a:r>
          <a:endParaRPr lang="en-IN" sz="2400" kern="1200" dirty="0"/>
        </a:p>
      </dsp:txBody>
      <dsp:txXfrm>
        <a:off x="5058194" y="2150365"/>
        <a:ext cx="2220539" cy="1253337"/>
      </dsp:txXfrm>
    </dsp:sp>
    <dsp:sp modelId="{E89E280A-0F79-446B-AEB3-F7F1F626F330}">
      <dsp:nvSpPr>
        <dsp:cNvPr id="0" name=""/>
        <dsp:cNvSpPr/>
      </dsp:nvSpPr>
      <dsp:spPr>
        <a:xfrm>
          <a:off x="3129654" y="2115007"/>
          <a:ext cx="1504005" cy="150400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ECB66D4-ABD1-47EB-9CDE-F07101875327}">
      <dsp:nvSpPr>
        <dsp:cNvPr id="0" name=""/>
        <dsp:cNvSpPr/>
      </dsp:nvSpPr>
      <dsp:spPr>
        <a:xfrm>
          <a:off x="2657894" y="3445765"/>
          <a:ext cx="2447523" cy="156667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ROSENZWEIG’S PICTURE FRUSTATION STUDY</a:t>
          </a:r>
          <a:endParaRPr lang="en-IN" sz="2400" kern="1200" dirty="0"/>
        </a:p>
      </dsp:txBody>
      <dsp:txXfrm>
        <a:off x="2657894" y="3445765"/>
        <a:ext cx="2447523" cy="1566670"/>
      </dsp:txXfrm>
    </dsp:sp>
    <dsp:sp modelId="{57290602-5DE6-4B4D-97DE-EF4431B036B5}">
      <dsp:nvSpPr>
        <dsp:cNvPr id="0" name=""/>
        <dsp:cNvSpPr/>
      </dsp:nvSpPr>
      <dsp:spPr>
        <a:xfrm>
          <a:off x="2641479" y="1832640"/>
          <a:ext cx="1504005" cy="150400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23054B2-FD54-4B92-8495-839F1E5033DC}">
      <dsp:nvSpPr>
        <dsp:cNvPr id="0" name=""/>
        <dsp:cNvSpPr/>
      </dsp:nvSpPr>
      <dsp:spPr>
        <a:xfrm>
          <a:off x="562391" y="2226568"/>
          <a:ext cx="2238800" cy="125333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SENTENCE COMPLETION TEST </a:t>
          </a:r>
          <a:endParaRPr lang="en-IN" sz="2400" kern="1200" dirty="0"/>
        </a:p>
      </dsp:txBody>
      <dsp:txXfrm>
        <a:off x="562391" y="2226568"/>
        <a:ext cx="2238800" cy="1253337"/>
      </dsp:txXfrm>
    </dsp:sp>
    <dsp:sp modelId="{9CFE5163-A1AD-4197-8E4E-0EC0C2943DB5}">
      <dsp:nvSpPr>
        <dsp:cNvPr id="0" name=""/>
        <dsp:cNvSpPr/>
      </dsp:nvSpPr>
      <dsp:spPr>
        <a:xfrm>
          <a:off x="2641479" y="1268882"/>
          <a:ext cx="1504005" cy="150400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67A9DF1-D45F-44A8-91EB-C9A4750C9B75}">
      <dsp:nvSpPr>
        <dsp:cNvPr id="0" name=""/>
        <dsp:cNvSpPr/>
      </dsp:nvSpPr>
      <dsp:spPr>
        <a:xfrm>
          <a:off x="1371594" y="381002"/>
          <a:ext cx="1781619" cy="125333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DRAW A PERSON TEST</a:t>
          </a:r>
          <a:endParaRPr lang="en-IN" sz="2400" kern="1200" dirty="0"/>
        </a:p>
      </dsp:txBody>
      <dsp:txXfrm>
        <a:off x="1371594" y="381002"/>
        <a:ext cx="1781619" cy="125333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29AC38-E2AE-44B3-815B-18B4E960EFE5}">
      <dsp:nvSpPr>
        <dsp:cNvPr id="0" name=""/>
        <dsp:cNvSpPr/>
      </dsp:nvSpPr>
      <dsp:spPr>
        <a:xfrm>
          <a:off x="0" y="76194"/>
          <a:ext cx="6777317" cy="1740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100" b="1" kern="1200" smtClean="0"/>
            <a:t>Observation of behaviour under certain circumstances serves as the basis of behavioural analysis.</a:t>
          </a:r>
          <a:endParaRPr lang="en-IN" sz="3100" kern="1200"/>
        </a:p>
      </dsp:txBody>
      <dsp:txXfrm>
        <a:off x="84987" y="161181"/>
        <a:ext cx="6607343" cy="1570986"/>
      </dsp:txXfrm>
    </dsp:sp>
    <dsp:sp modelId="{9E2C8312-9EFC-4D99-8CD6-FCB99CC51D6F}">
      <dsp:nvSpPr>
        <dsp:cNvPr id="0" name=""/>
        <dsp:cNvSpPr/>
      </dsp:nvSpPr>
      <dsp:spPr>
        <a:xfrm>
          <a:off x="0" y="2330640"/>
          <a:ext cx="6777317" cy="1740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100" b="1" kern="1200" smtClean="0"/>
            <a:t>Interview , observation , behavioural rating , nomination and situation tests . </a:t>
          </a:r>
          <a:endParaRPr lang="en-IN" sz="3100" kern="1200"/>
        </a:p>
      </dsp:txBody>
      <dsp:txXfrm>
        <a:off x="84987" y="2415627"/>
        <a:ext cx="6607343" cy="15709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PictureCircles">
  <dgm:title val=""/>
  <dgm:desc val=""/>
  <dgm:catLst>
    <dgm:cat type="picture" pri="17000"/>
    <dgm:cat type="pictureconvert" pri="1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3" destOrd="0"/>
      </dgm:cxnLst>
      <dgm:bg/>
      <dgm:whole/>
    </dgm:dataModel>
  </dgm:clrData>
  <dgm:layoutNode name="Name0">
    <dgm:varLst>
      <dgm:chMax/>
      <dgm:chPref/>
      <dgm:dir/>
    </dgm:varLst>
    <dgm:alg type="lin">
      <dgm:param type="linDir" val="fromT"/>
      <dgm:param type="fallback" val="2D"/>
      <dgm:param type="horzAlign" val="ctr"/>
      <dgm:param type="nodeVertAlign" val="t"/>
    </dgm:alg>
    <dgm:shape xmlns:r="http://schemas.openxmlformats.org/officeDocument/2006/relationships" r:blip="">
      <dgm:adjLst/>
    </dgm:shape>
    <dgm:choose name="Name1">
      <dgm:if name="Name2" axis="ch" ptType="node" func="cnt" op="gte" val="2">
        <dgm:constrLst>
          <dgm:constr type="primFontSz" for="des" ptType="node" op="equ" val="65"/>
          <dgm:constr type="w" for="ch" forName="composite" refType="h" refFor="ch" refForName="composite" fact="2.9499"/>
          <dgm:constr type="h" for="ch" forName="composite" refType="h"/>
          <dgm:constr type="h" for="ch" forName="ConnectorComposite" refType="w" refFor="ch" refForName="composite" op="equ" fact="0.1685"/>
          <dgm:constr type="w" for="ch" forName="ConnectorComposite" refType="h" refFor="ch" refForName="ConnectorComposite" op="equ"/>
        </dgm:constrLst>
      </dgm:if>
      <dgm:else name="Name3">
        <dgm:constrLst>
          <dgm:constr type="primFontSz" for="des" ptType="node" op="equ" val="65"/>
          <dgm:constr type="w" for="ch" forName="composite" refType="h" refFor="ch" refForName="composite" fact="1.9752"/>
          <dgm:constr type="h" for="ch" forName="composite" refType="h"/>
          <dgm:constr type="h" for="ch" forName="ConnectorComposite" refType="w" refFor="ch" refForName="composite" op="equ" fact="0.1685"/>
          <dgm:constr type="w" for="ch" forName="ConnectorComposite" refType="h" refFor="ch" refForName="ConnectorComposite" op="equ"/>
        </dgm:constrLst>
      </dgm:else>
    </dgm:choose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4">
          <dgm:if name="Name5" axis="precedSib" ptType="sibTrans" func="cnt" op="lte" val="0">
            <dgm:choose name="Name6">
              <dgm:if name="Name7" axis="followSib" ptType="sibTrans" func="cnt" op="lte" val="0">
                <dgm:choose name="Name8">
                  <dgm:if name="Name9" func="var" arg="dir" op="equ" val="norm">
                    <dgm:constrLst>
                      <dgm:constr type="l" for="ch" forName="Accent" refType="w" fact="0.4937"/>
                      <dgm:constr type="t" for="ch" forName="Accent" refType="h" fact="0"/>
                      <dgm:constr type="h" for="ch" forName="Accent" refType="w" refFor="ch" refForName="Accent"/>
                      <dgm:constr type="w" for="ch" forName="Accent" refType="w" fact="0.5063"/>
                      <dgm:constr type="l" for="ch" forName="Parent" refType="w" fact="0.5494"/>
                      <dgm:constr type="t" for="ch" forName="Parent" refType="h" fact="0.11"/>
                      <dgm:constr type="h" for="ch" forName="Parent" refType="w" refFor="ch" refForName="Parent"/>
                      <dgm:constr type="w" for="ch" forName="Parent" refType="w" fact="0.3949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6227"/>
                    </dgm:constrLst>
                  </dgm:if>
                  <dgm:else name="Name10">
                    <dgm:constrLst>
                      <dgm:constr type="l" for="ch" forName="Accent" refType="w" fact="0"/>
                      <dgm:constr type="t" for="ch" forName="Accent" refType="h" fact="0"/>
                      <dgm:constr type="h" for="ch" forName="Accent" refType="w" refFor="ch" refForName="Accent"/>
                      <dgm:constr type="w" for="ch" forName="Accent" refType="w" fact="0.5063"/>
                      <dgm:constr type="l" for="ch" forName="Parent" refType="w" fact="0.0557"/>
                      <dgm:constr type="t" for="ch" forName="Parent" refType="h" fact="0.11"/>
                      <dgm:constr type="h" for="ch" forName="Parent" refType="w" refFor="ch" refForName="Parent"/>
                      <dgm:constr type="w" for="ch" forName="Parent" refType="w" fact="0.3949"/>
                      <dgm:constr type="l" for="ch" forName="Image" refType="w" fact="0.3773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6227"/>
                    </dgm:constrLst>
                  </dgm:else>
                </dgm:choose>
              </dgm:if>
              <dgm:else name="Name11">
                <dgm:choose name="Name12">
                  <dgm:if name="Name13" func="var" arg="dir" op="equ" val="norm">
                    <dgm:choose name="Name14">
                      <dgm:if name="Name15" axis="self" ptType="node" func="posOdd" op="equ" val="1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l" for="ch" forName="Image" refType="w" fact="0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r" for="ch" forName="Space" refType="w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if>
                      <dgm:else name="Name16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r" for="ch" forName="Image" refType="w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l" for="ch" forName="Space" refType="w" fact="0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else>
                    </dgm:choose>
                  </dgm:if>
                  <dgm:else name="Name17">
                    <dgm:choose name="Name18">
                      <dgm:if name="Name19" axis="self" ptType="node" func="posOdd" op="equ" val="1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r" for="ch" forName="Image" refType="w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l" for="ch" forName="Space" refType="w" fact="0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if>
                      <dgm:else name="Name20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l" for="ch" forName="Image" refType="w" fact="0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r" for="ch" forName="Space" refType="w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else>
                    </dgm:choose>
                  </dgm:else>
                </dgm:choose>
              </dgm:else>
            </dgm:choose>
          </dgm:if>
          <dgm:else name="Name21">
            <dgm:choose name="Name22">
              <dgm:if name="Name23" func="var" arg="dir" op="equ" val="norm">
                <dgm:choose name="Name24">
                  <dgm:if name="Name25" axis="self" ptType="node" func="posOdd" op="equ" val="1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r" for="ch" forName="Space" refType="w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if>
                  <dgm:else name="Name26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r" for="ch" forName="Image" refType="w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l" for="ch" forName="Space" refType="w" fact="0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else>
                </dgm:choose>
              </dgm:if>
              <dgm:else name="Name27">
                <dgm:choose name="Name28">
                  <dgm:if name="Name29" axis="self" ptType="node" func="posOdd" op="equ" val="1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r" for="ch" forName="Image" refType="w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l" for="ch" forName="Space" refType="w" fact="0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if>
                  <dgm:else name="Name30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r" for="ch" forName="Space" refType="w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else>
                </dgm:choose>
              </dgm:else>
            </dgm:choose>
          </dgm:else>
        </dgm:choose>
        <dgm:layoutNode name="Accent" styleLbl="alignNode1">
          <dgm:varLst>
            <dgm:chMax val="0"/>
            <dgm:chPref val="0"/>
          </dgm:varLst>
          <dgm:alg type="sp"/>
          <dgm:shape xmlns:r="http://schemas.openxmlformats.org/officeDocument/2006/relationships" type="donut" r:blip="">
            <dgm:adjLst>
              <dgm:adj idx="1" val="0.1101"/>
            </dgm:adjLst>
          </dgm:shape>
          <dgm:presOf/>
        </dgm:layoutNode>
        <dgm:layoutNode name="Image" styleLbl="bgImgPlace1">
          <dgm:varLst>
            <dgm:chMax val="0"/>
            <dgm:chPref val="0"/>
            <dgm:bulletEnabled val="1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fgAccFollowNode1">
          <dgm:varLst>
            <dgm:chMax val="0"/>
            <dgm:chPref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Space">
          <dgm:varLst>
            <dgm:chMax val="0"/>
            <dgm:chPref val="0"/>
          </dgm:varLst>
          <dgm:alg type="sp"/>
          <dgm:shape xmlns:r="http://schemas.openxmlformats.org/officeDocument/2006/relationships" r:blip="">
            <dgm:adjLst/>
          </dgm:shape>
          <dgm:presOf/>
        </dgm:layoutNode>
      </dgm:layoutNode>
      <dgm:forEach name="Name31" axis="followSib" ptType="sibTrans" cnt="1">
        <dgm:layoutNode name="ConnectorComposite">
          <dgm:alg type="composite">
            <dgm:param type="ar" val=".4"/>
          </dgm:alg>
          <dgm:shape xmlns:r="http://schemas.openxmlformats.org/officeDocument/2006/relationships" r:blip="">
            <dgm:adjLst/>
          </dgm:shape>
          <dgm:constrLst>
            <dgm:constr type="l" for="ch" forName="TopSpacing" refType="w" fact="0"/>
            <dgm:constr type="t" for="ch" forName="TopSpacing" refType="h" fact="0"/>
            <dgm:constr type="h" for="ch" forName="TopSpacing" refType="h" fact="0.3"/>
            <dgm:constr type="w" for="ch" forName="TopSpacing" refType="w"/>
            <dgm:constr type="l" for="ch" forName="Connector" refType="w" fact="0"/>
            <dgm:constr type="t" for="ch" forName="Connector" refType="h" fact="0.3"/>
            <dgm:constr type="h" for="ch" forName="Connector" refType="h" fact="0.4"/>
            <dgm:constr type="w" for="ch" forName="Connector" refType="h" refFor="ch" refForName="Connector"/>
            <dgm:constr type="l" for="ch" forName="BottomSpacing" refType="w" fact="0"/>
            <dgm:constr type="t" for="ch" forName="BottomSpacing" refType="h" fact="0.7"/>
            <dgm:constr type="h" for="ch" forName="BottomSpacing" refType="h" fact="0.3"/>
            <dgm:constr type="w" for="ch" forName="BottomSpacing" refType="w"/>
          </dgm:constrLst>
          <dgm:layoutNode name="TopSpacing">
            <dgm:alg type="sp"/>
            <dgm:shape xmlns:r="http://schemas.openxmlformats.org/officeDocument/2006/relationships" r:blip="">
              <dgm:adjLst/>
            </dgm:shape>
          </dgm:layoutNode>
          <dgm:layoutNode name="Connector" styleLbl="alignNode1">
            <dgm:alg type="sp"/>
            <dgm:shape xmlns:r="http://schemas.openxmlformats.org/officeDocument/2006/relationships" type="flowChartConnector" r:blip="">
              <dgm:adjLst/>
            </dgm:shape>
            <dgm:presOf/>
          </dgm:layoutNode>
          <dgm:layoutNode name="BottomSpacing">
            <dgm:alg type="sp"/>
            <dgm:shape xmlns:r="http://schemas.openxmlformats.org/officeDocument/2006/relationships" r:blip="">
              <dgm:adjLst/>
            </dgm:shape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1A874-FD54-4D60-BF77-4D558D12BCB4}" type="datetimeFigureOut">
              <a:rPr lang="en-IN" smtClean="0"/>
              <a:t>07-07-2016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2409E1-805C-4E0C-AFEB-26CC7D46697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89433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5F771-AB49-416C-9FA8-213089AB40ED}" type="slidenum">
              <a:rPr lang="en-IN" smtClean="0"/>
              <a:t>28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79802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b="1" dirty="0" smtClean="0"/>
              <a:t>PERSONALITY </a:t>
            </a:r>
            <a:endParaRPr lang="en-IN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N" b="1" dirty="0" smtClean="0"/>
              <a:t>CLASS XII </a:t>
            </a:r>
          </a:p>
          <a:p>
            <a:r>
              <a:rPr lang="en-IN" b="1" dirty="0" smtClean="0"/>
              <a:t>CHAPTER TWO</a:t>
            </a:r>
          </a:p>
          <a:p>
            <a:r>
              <a:rPr lang="en-IN" b="1" dirty="0" smtClean="0"/>
              <a:t>AKANKSHA MALHOTRA</a:t>
            </a:r>
          </a:p>
          <a:p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1138611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46279381"/>
              </p:ext>
            </p:extLst>
          </p:nvPr>
        </p:nvGraphicFramePr>
        <p:xfrm>
          <a:off x="533400" y="685800"/>
          <a:ext cx="78486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551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85800"/>
            <a:ext cx="7024744" cy="762000"/>
          </a:xfrm>
        </p:spPr>
        <p:txBody>
          <a:bodyPr>
            <a:normAutofit/>
          </a:bodyPr>
          <a:lstStyle/>
          <a:p>
            <a:pPr algn="ctr"/>
            <a:r>
              <a:rPr lang="en-IN" sz="4400" b="1" dirty="0" smtClean="0"/>
              <a:t>PERSONALITY</a:t>
            </a:r>
            <a:endParaRPr lang="en-IN" sz="4400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85800" y="1447800"/>
            <a:ext cx="7848600" cy="4953000"/>
          </a:xfrm>
        </p:spPr>
        <p:txBody>
          <a:bodyPr>
            <a:normAutofit/>
          </a:bodyPr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Personality has derived from a Latin word “</a:t>
            </a: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persona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’’</a:t>
            </a:r>
          </a:p>
          <a:p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It refers to our characteristic way of responding to individuals and situations.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Consistency in behaviour, thoughts, and emotion of an individual across different situations and time periods characterises his or her personality.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Words related to personality-</a:t>
            </a:r>
          </a:p>
          <a:p>
            <a:pPr marL="68580" indent="0">
              <a:buNone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 Temperament, trait ,disposition , character ,</a:t>
            </a:r>
          </a:p>
          <a:p>
            <a:pPr marL="68580" indent="0">
              <a:buNone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habits ,values etc.    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846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9216103"/>
              </p:ext>
            </p:extLst>
          </p:nvPr>
        </p:nvGraphicFramePr>
        <p:xfrm>
          <a:off x="990600" y="914400"/>
          <a:ext cx="6777317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49682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7772400" cy="1066800"/>
          </a:xfrm>
        </p:spPr>
        <p:txBody>
          <a:bodyPr>
            <a:normAutofit/>
          </a:bodyPr>
          <a:lstStyle/>
          <a:p>
            <a:r>
              <a:rPr lang="en-IN" b="1" dirty="0" smtClean="0"/>
              <a:t>Types of personality approach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8153400" cy="4876800"/>
          </a:xfrm>
        </p:spPr>
        <p:txBody>
          <a:bodyPr/>
          <a:lstStyle/>
          <a:p>
            <a:pPr marL="68580" indent="0">
              <a:buNone/>
            </a:pPr>
            <a:r>
              <a:rPr lang="en-IN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here are two types of approaches related to personality :</a:t>
            </a:r>
          </a:p>
          <a:p>
            <a:pPr marL="68580" indent="0">
              <a:buNone/>
            </a:pPr>
            <a:r>
              <a:rPr lang="en-IN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marL="68580" indent="0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i) 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TYPE APPROACH</a:t>
            </a: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marL="68580" indent="0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it attempts to comprehend personality by examining certain broad patterns in observed behavioural characteristics of individual.</a:t>
            </a:r>
          </a:p>
          <a:p>
            <a:pPr marL="68580" indent="0">
              <a:buNone/>
            </a:pPr>
            <a:endParaRPr lang="en-IN" b="1" dirty="0" smtClean="0">
              <a:latin typeface="Times New Roman" pitchFamily="18" charset="0"/>
              <a:cs typeface="Times New Roman" pitchFamily="18" charset="0"/>
            </a:endParaRPr>
          </a:p>
          <a:p>
            <a:pPr marL="68580" indent="0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ii)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TRAIT APPROACH</a:t>
            </a:r>
          </a:p>
          <a:p>
            <a:pPr marL="68580" indent="0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It focuses on specific psychological attributes along which individuals tend to differ in consistent and stable way.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758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43490" y="685800"/>
            <a:ext cx="7024744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APPROACHES</a:t>
            </a:r>
            <a:endParaRPr lang="en-IN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636201" y="1447800"/>
            <a:ext cx="3852672" cy="4876800"/>
          </a:xfrm>
        </p:spPr>
        <p:txBody>
          <a:bodyPr/>
          <a:lstStyle/>
          <a:p>
            <a:pPr marL="68580" indent="0" algn="ctr">
              <a:buNone/>
            </a:pPr>
            <a:r>
              <a:rPr lang="en-IN" b="1" u="sng" dirty="0" smtClean="0"/>
              <a:t>TYPE</a:t>
            </a:r>
          </a:p>
          <a:p>
            <a:pPr marL="68580" indent="0" algn="ctr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Hippocrates </a:t>
            </a:r>
          </a:p>
          <a:p>
            <a:pPr marL="68580" indent="0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Charak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samhita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8580" indent="0">
              <a:buNone/>
            </a:pPr>
            <a:r>
              <a:rPr lang="en-I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Trigunas</a:t>
            </a: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marL="68580" indent="0">
              <a:buNone/>
            </a:pPr>
            <a:r>
              <a:rPr lang="en-I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          Sheldon</a:t>
            </a:r>
          </a:p>
          <a:p>
            <a:pPr marL="68580" indent="0">
              <a:buNone/>
            </a:pPr>
            <a:r>
              <a:rPr lang="en-I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         Carl </a:t>
            </a:r>
            <a:r>
              <a:rPr lang="en-IN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ung </a:t>
            </a:r>
          </a:p>
          <a:p>
            <a:pPr marL="68580" indent="0">
              <a:buNone/>
            </a:pPr>
            <a:r>
              <a:rPr lang="en-I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Friedman and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Rosenman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8580" indent="0">
              <a:buNone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marL="68580" indent="0">
              <a:buNone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marL="68580" indent="0">
              <a:buNone/>
            </a:pP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4645152" y="1447800"/>
            <a:ext cx="3889248" cy="4876800"/>
          </a:xfrm>
        </p:spPr>
        <p:txBody>
          <a:bodyPr/>
          <a:lstStyle/>
          <a:p>
            <a:pPr marL="68580" indent="0">
              <a:buNone/>
            </a:pPr>
            <a:r>
              <a:rPr lang="en-IN" dirty="0" smtClean="0"/>
              <a:t>              </a:t>
            </a:r>
            <a:r>
              <a:rPr lang="en-IN" b="1" u="sng" dirty="0" smtClean="0"/>
              <a:t>TRAIT</a:t>
            </a:r>
          </a:p>
          <a:p>
            <a:pPr marL="68580" indent="0">
              <a:buNone/>
            </a:pPr>
            <a:r>
              <a:rPr lang="en-IN" b="1" dirty="0"/>
              <a:t> </a:t>
            </a:r>
            <a:r>
              <a:rPr lang="en-IN" b="1" dirty="0" smtClean="0"/>
              <a:t>   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Allport’s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trait theory </a:t>
            </a:r>
          </a:p>
          <a:p>
            <a:pPr marL="68580" indent="0">
              <a:buNone/>
            </a:pPr>
            <a:r>
              <a:rPr lang="en-I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Cattell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: personality factor </a:t>
            </a:r>
          </a:p>
          <a:p>
            <a:pPr marL="68580" indent="0">
              <a:buNone/>
            </a:pPr>
            <a:r>
              <a:rPr lang="en-I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Eysenck’s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theory</a:t>
            </a:r>
          </a:p>
          <a:p>
            <a:pPr marL="68580" indent="0">
              <a:buNone/>
            </a:pPr>
            <a:r>
              <a:rPr lang="en-I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  Big five factor </a:t>
            </a:r>
            <a:endParaRPr lang="en-IN" dirty="0"/>
          </a:p>
        </p:txBody>
      </p:sp>
      <p:cxnSp>
        <p:nvCxnSpPr>
          <p:cNvPr id="9" name="Straight Connector 8"/>
          <p:cNvCxnSpPr>
            <a:stCxn id="4" idx="2"/>
          </p:cNvCxnSpPr>
          <p:nvPr/>
        </p:nvCxnSpPr>
        <p:spPr>
          <a:xfrm>
            <a:off x="4555862" y="1371600"/>
            <a:ext cx="0" cy="4648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6104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1026" name="Picture 2" descr="C:\Users\user\Desktop\PPT CLASS 12\personality-10-6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28" y="533400"/>
            <a:ext cx="7895371" cy="5791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30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PPT CLASS 12\slide_3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4" t="6865"/>
          <a:stretch/>
        </p:blipFill>
        <p:spPr bwMode="auto">
          <a:xfrm>
            <a:off x="762000" y="381000"/>
            <a:ext cx="7620000" cy="6014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06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PPT CLASS 12\trait-theories-personality-theories-11-63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98" t="1845" r="15574" b="1845"/>
          <a:stretch/>
        </p:blipFill>
        <p:spPr bwMode="auto">
          <a:xfrm>
            <a:off x="228600" y="152400"/>
            <a:ext cx="8686800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087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PPT CLASS 12\trait-theories-personality-theories-12-63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0" t="15837" r="3264" b="12194"/>
          <a:stretch/>
        </p:blipFill>
        <p:spPr bwMode="auto">
          <a:xfrm>
            <a:off x="381000" y="152400"/>
            <a:ext cx="85344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00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PPT CLASS 12\trait-theories-personality-theories-14-63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6121" r="3719" b="21911"/>
          <a:stretch/>
        </p:blipFill>
        <p:spPr bwMode="auto">
          <a:xfrm>
            <a:off x="228600" y="69273"/>
            <a:ext cx="8534400" cy="670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288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PPT CLASS 12\somatotypes.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838200"/>
            <a:ext cx="6832556" cy="5410200"/>
          </a:xfrm>
          <a:prstGeom prst="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4968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PPT CLASS 12\personality-for-undergraduates-9-63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2" t="13154" r="2213" b="5348"/>
          <a:stretch/>
        </p:blipFill>
        <p:spPr bwMode="auto">
          <a:xfrm>
            <a:off x="152400" y="152400"/>
            <a:ext cx="8839200" cy="6622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5633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HE ID• The id is the part of the  personality structure that  includes a human’s basic  needs , instinctual drives  such ...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80" t="17848" r="132" b="26354"/>
          <a:stretch/>
        </p:blipFill>
        <p:spPr bwMode="auto">
          <a:xfrm>
            <a:off x="609600" y="1371600"/>
            <a:ext cx="8001000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533400"/>
            <a:ext cx="7024744" cy="838200"/>
          </a:xfrm>
        </p:spPr>
        <p:txBody>
          <a:bodyPr/>
          <a:lstStyle/>
          <a:p>
            <a:r>
              <a:rPr lang="en-IN" b="1" dirty="0" smtClean="0"/>
              <a:t>LEVEL OF CONSCIOUSNESS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836296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ownloads\images (7).j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356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HE EGO• The ego is the component of  personality that is responsible  for dealing with reality that  attempts to mediate ...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4" t="8161" r="3108" b="11674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277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HE SUPEREGO• The superego is the moral part  of the personality that includes  the values, social rules and  morals of so...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3" t="9524" r="2494" b="6277"/>
          <a:stretch/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1098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HANK YOU FOR ATTENTION… 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3" t="9898" r="3748" b="1293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6162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HE ID , EGO and SUPEREGO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1081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xample:                      EGO• I want to                      • I am on a  eat           • Eats a small     super diet...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7" b="4075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795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PPT CLASS 12\psychodynamic-approach-11-6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6868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7188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PPT CLASS 12\slide_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90" y="76200"/>
            <a:ext cx="8485909" cy="66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951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PPT CLASS 12\2308380_1445204786232_origina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5927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 smtClean="0"/>
              <a:t>APPROACHES TO STUDY PERSONALITY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 </a:t>
            </a:r>
            <a:r>
              <a:rPr lang="en-IN" b="1" dirty="0" smtClean="0"/>
              <a:t>PSYCHODYNAMIC </a:t>
            </a:r>
          </a:p>
          <a:p>
            <a:pPr marL="68580" indent="0">
              <a:buNone/>
            </a:pPr>
            <a:endParaRPr lang="en-IN" b="1" dirty="0" smtClean="0"/>
          </a:p>
          <a:p>
            <a:r>
              <a:rPr lang="en-IN" b="1" dirty="0" smtClean="0"/>
              <a:t>  BEHAVIOURAL</a:t>
            </a:r>
          </a:p>
          <a:p>
            <a:pPr marL="68580" indent="0">
              <a:buNone/>
            </a:pPr>
            <a:endParaRPr lang="en-IN" b="1" dirty="0" smtClean="0"/>
          </a:p>
          <a:p>
            <a:r>
              <a:rPr lang="en-IN" b="1" dirty="0" smtClean="0"/>
              <a:t>   CULTURAL</a:t>
            </a:r>
          </a:p>
          <a:p>
            <a:pPr marL="68580" indent="0">
              <a:buNone/>
            </a:pPr>
            <a:endParaRPr lang="en-IN" dirty="0" smtClean="0"/>
          </a:p>
          <a:p>
            <a:r>
              <a:rPr lang="en-IN" dirty="0" smtClean="0"/>
              <a:t>   </a:t>
            </a:r>
            <a:r>
              <a:rPr lang="en-IN" b="1" dirty="0" smtClean="0"/>
              <a:t>HUMANISTIC 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264861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5658006"/>
              </p:ext>
            </p:extLst>
          </p:nvPr>
        </p:nvGraphicFramePr>
        <p:xfrm>
          <a:off x="609600" y="533400"/>
          <a:ext cx="7848600" cy="586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8859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09600"/>
            <a:ext cx="7024744" cy="1295400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 smtClean="0"/>
              <a:t>TECHNIQUES USED TO ASSESS PERSONALITY</a:t>
            </a:r>
            <a:endParaRPr lang="en-IN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3940826"/>
              </p:ext>
            </p:extLst>
          </p:nvPr>
        </p:nvGraphicFramePr>
        <p:xfrm>
          <a:off x="914400" y="2133600"/>
          <a:ext cx="7239000" cy="419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037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09600"/>
            <a:ext cx="7024744" cy="762000"/>
          </a:xfrm>
        </p:spPr>
        <p:txBody>
          <a:bodyPr/>
          <a:lstStyle/>
          <a:p>
            <a:pPr algn="ctr"/>
            <a:r>
              <a:rPr lang="en-IN" b="1" dirty="0"/>
              <a:t> </a:t>
            </a:r>
            <a:r>
              <a:rPr lang="en-IN" b="1" dirty="0" smtClean="0"/>
              <a:t>SELF REPORT 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24000"/>
            <a:ext cx="7848600" cy="4800600"/>
          </a:xfrm>
        </p:spPr>
        <p:txBody>
          <a:bodyPr>
            <a:normAutofit/>
          </a:bodyPr>
          <a:lstStyle/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The best way to assess a person is by asking him/her about himself /herself</a:t>
            </a:r>
          </a:p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Fairly structured and based on theory.</a:t>
            </a:r>
          </a:p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The responses of the subjects are rated and interpreted on the basis of norms</a:t>
            </a:r>
          </a:p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Demerits – social desirability</a:t>
            </a:r>
          </a:p>
          <a:p>
            <a:pPr marL="68580" indent="0">
              <a:buNone/>
            </a:pPr>
            <a:r>
              <a:rPr lang="en-IN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                   - acquiescence</a:t>
            </a:r>
          </a:p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Examples :</a:t>
            </a:r>
          </a:p>
          <a:p>
            <a:pPr marL="68580" indent="0">
              <a:buNone/>
            </a:pP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 * MMPI (Minnesota multiphasic personality inventory ) </a:t>
            </a:r>
          </a:p>
          <a:p>
            <a:pPr marL="68580" indent="0">
              <a:buNone/>
            </a:pPr>
            <a:r>
              <a:rPr lang="en-IN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* EPQ   (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Eysenck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personality questionnaire)</a:t>
            </a:r>
          </a:p>
          <a:p>
            <a:pPr marL="68580" indent="0">
              <a:buNone/>
            </a:pP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 * 16 PF  (Sixteen personality factor questionnaire)</a:t>
            </a:r>
            <a:endParaRPr lang="en-IN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32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85800"/>
            <a:ext cx="7024744" cy="838200"/>
          </a:xfrm>
        </p:spPr>
        <p:txBody>
          <a:bodyPr/>
          <a:lstStyle/>
          <a:p>
            <a:pPr algn="ctr"/>
            <a:r>
              <a:rPr lang="en-IN" b="1" dirty="0" smtClean="0"/>
              <a:t>PROJECTIVE   TECHNIQUES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7848600" cy="4800600"/>
          </a:xfrm>
        </p:spPr>
        <p:txBody>
          <a:bodyPr/>
          <a:lstStyle/>
          <a:p>
            <a:r>
              <a:rPr lang="en-IN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t is developed to assess unconscious motives and feelings.</a:t>
            </a:r>
          </a:p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Less structured.</a:t>
            </a:r>
          </a:p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Interpreted by experts</a:t>
            </a:r>
          </a:p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Not told about the purpose of assessment or scoring method</a:t>
            </a:r>
          </a:p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There are no correct or incorrect responses.</a:t>
            </a:r>
          </a:p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Each response is considered to reveal a significant aspect of personality</a:t>
            </a:r>
          </a:p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Scoring and interpretations are lengthy and subjective  </a:t>
            </a:r>
          </a:p>
        </p:txBody>
      </p:sp>
    </p:spTree>
    <p:extLst>
      <p:ext uri="{BB962C8B-B14F-4D97-AF65-F5344CB8AC3E}">
        <p14:creationId xmlns:p14="http://schemas.microsoft.com/office/powerpoint/2010/main" val="250910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09600"/>
            <a:ext cx="7024744" cy="838200"/>
          </a:xfrm>
        </p:spPr>
        <p:txBody>
          <a:bodyPr/>
          <a:lstStyle/>
          <a:p>
            <a:r>
              <a:rPr lang="en-IN" b="1" dirty="0" smtClean="0"/>
              <a:t> PROJECTIVE  TECHNIQUES</a:t>
            </a:r>
            <a:endParaRPr lang="en-IN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9642472"/>
              </p:ext>
            </p:extLst>
          </p:nvPr>
        </p:nvGraphicFramePr>
        <p:xfrm>
          <a:off x="609600" y="1447800"/>
          <a:ext cx="77724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1496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85800"/>
            <a:ext cx="7024744" cy="914400"/>
          </a:xfrm>
        </p:spPr>
        <p:txBody>
          <a:bodyPr/>
          <a:lstStyle/>
          <a:p>
            <a:pPr algn="ctr"/>
            <a:r>
              <a:rPr lang="en-IN" b="1" dirty="0" smtClean="0"/>
              <a:t>BEHAVIOURAL ANALYSIS</a:t>
            </a:r>
            <a:endParaRPr lang="en-IN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4670697"/>
              </p:ext>
            </p:extLst>
          </p:nvPr>
        </p:nvGraphicFramePr>
        <p:xfrm>
          <a:off x="1043492" y="1752600"/>
          <a:ext cx="6777317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0159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3276600"/>
            <a:ext cx="5153809" cy="255602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IN" sz="4400" dirty="0" smtClean="0">
                <a:solidFill>
                  <a:schemeClr val="accent3"/>
                </a:solidFill>
                <a:latin typeface="AR BERKLEY" pitchFamily="2" charset="0"/>
              </a:rPr>
              <a:t>THANK YOU.....</a:t>
            </a:r>
          </a:p>
          <a:p>
            <a:pPr marL="68580" indent="0">
              <a:buNone/>
            </a:pPr>
            <a:endParaRPr lang="en-IN" sz="4400" dirty="0">
              <a:solidFill>
                <a:schemeClr val="accent3"/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5227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18</TotalTime>
  <Words>493</Words>
  <Application>Microsoft Office PowerPoint</Application>
  <PresentationFormat>On-screen Show (4:3)</PresentationFormat>
  <Paragraphs>86</Paragraphs>
  <Slides>31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Austin</vt:lpstr>
      <vt:lpstr>PERSONALITY </vt:lpstr>
      <vt:lpstr>PowerPoint Presentation</vt:lpstr>
      <vt:lpstr>PERSONALITY</vt:lpstr>
      <vt:lpstr>PowerPoint Presentation</vt:lpstr>
      <vt:lpstr>Types of personality approach</vt:lpstr>
      <vt:lpstr>APPROACHES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LEVEL OF CONSCIOUSNESS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APPROACHES TO STUDY PERSONALITY</vt:lpstr>
      <vt:lpstr>PowerPoint Presentation</vt:lpstr>
      <vt:lpstr>TECHNIQUES USED TO ASSESS PERSONALITY</vt:lpstr>
      <vt:lpstr> SELF REPORT </vt:lpstr>
      <vt:lpstr>PROJECTIVE   TECHNIQUES</vt:lpstr>
      <vt:lpstr> PROJECTIVE  TECHNIQUES</vt:lpstr>
      <vt:lpstr>BEHAVIOURAL ANALYSIS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PERSONALITY </dc:title>
  <dc:creator>AKSHATRA MALHOTRA</dc:creator>
  <cp:lastModifiedBy>user</cp:lastModifiedBy>
  <cp:revision>4</cp:revision>
  <dcterms:created xsi:type="dcterms:W3CDTF">2006-08-16T00:00:00Z</dcterms:created>
  <dcterms:modified xsi:type="dcterms:W3CDTF">2016-07-07T15:19:56Z</dcterms:modified>
</cp:coreProperties>
</file>